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notesMasterIdLst>
    <p:notesMasterId r:id="rId47"/>
  </p:notesMasterIdLst>
  <p:sldIdLst>
    <p:sldId id="256" r:id="rId2"/>
    <p:sldId id="422" r:id="rId3"/>
    <p:sldId id="484" r:id="rId4"/>
    <p:sldId id="418" r:id="rId5"/>
    <p:sldId id="419" r:id="rId6"/>
    <p:sldId id="377" r:id="rId7"/>
    <p:sldId id="448" r:id="rId8"/>
    <p:sldId id="449" r:id="rId9"/>
    <p:sldId id="450" r:id="rId10"/>
    <p:sldId id="441" r:id="rId11"/>
    <p:sldId id="451" r:id="rId12"/>
    <p:sldId id="383" r:id="rId13"/>
    <p:sldId id="368" r:id="rId14"/>
    <p:sldId id="446" r:id="rId15"/>
    <p:sldId id="443" r:id="rId16"/>
    <p:sldId id="432" r:id="rId17"/>
    <p:sldId id="433" r:id="rId18"/>
    <p:sldId id="434" r:id="rId19"/>
    <p:sldId id="445" r:id="rId20"/>
    <p:sldId id="435" r:id="rId21"/>
    <p:sldId id="456" r:id="rId22"/>
    <p:sldId id="457" r:id="rId23"/>
    <p:sldId id="458" r:id="rId24"/>
    <p:sldId id="459" r:id="rId25"/>
    <p:sldId id="472" r:id="rId26"/>
    <p:sldId id="461" r:id="rId27"/>
    <p:sldId id="478" r:id="rId28"/>
    <p:sldId id="430" r:id="rId29"/>
    <p:sldId id="479" r:id="rId30"/>
    <p:sldId id="480" r:id="rId31"/>
    <p:sldId id="455" r:id="rId32"/>
    <p:sldId id="462" r:id="rId33"/>
    <p:sldId id="481" r:id="rId34"/>
    <p:sldId id="475" r:id="rId35"/>
    <p:sldId id="447" r:id="rId36"/>
    <p:sldId id="476" r:id="rId37"/>
    <p:sldId id="477" r:id="rId38"/>
    <p:sldId id="469" r:id="rId39"/>
    <p:sldId id="470" r:id="rId40"/>
    <p:sldId id="471" r:id="rId41"/>
    <p:sldId id="482" r:id="rId42"/>
    <p:sldId id="463" r:id="rId43"/>
    <p:sldId id="465" r:id="rId44"/>
    <p:sldId id="483" r:id="rId45"/>
    <p:sldId id="46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C1366B-5991-44B9-B491-17480ECE5FE1}" v="112" dt="2025-09-01T15:21:19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4" autoAdjust="0"/>
    <p:restoredTop sz="84003" autoAdjust="0"/>
  </p:normalViewPr>
  <p:slideViewPr>
    <p:cSldViewPr snapToGrid="0">
      <p:cViewPr varScale="1">
        <p:scale>
          <a:sx n="100" d="100"/>
          <a:sy n="100" d="100"/>
        </p:scale>
        <p:origin x="52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n Zhou" userId="307cf16e35cdea9e" providerId="LiveId" clId="{C9C1366B-5991-44B9-B491-17480ECE5FE1}"/>
    <pc:docChg chg="undo custSel addSld delSld modSld">
      <pc:chgData name="Xun Zhou" userId="307cf16e35cdea9e" providerId="LiveId" clId="{C9C1366B-5991-44B9-B491-17480ECE5FE1}" dt="2025-09-01T15:22:01.172" v="1759" actId="403"/>
      <pc:docMkLst>
        <pc:docMk/>
      </pc:docMkLst>
      <pc:sldChg chg="modSp mod">
        <pc:chgData name="Xun Zhou" userId="307cf16e35cdea9e" providerId="LiveId" clId="{C9C1366B-5991-44B9-B491-17480ECE5FE1}" dt="2025-09-01T13:29:40.699" v="1645" actId="14100"/>
        <pc:sldMkLst>
          <pc:docMk/>
          <pc:sldMk cId="2201959552" sldId="368"/>
        </pc:sldMkLst>
        <pc:spChg chg="mod">
          <ac:chgData name="Xun Zhou" userId="307cf16e35cdea9e" providerId="LiveId" clId="{C9C1366B-5991-44B9-B491-17480ECE5FE1}" dt="2025-09-01T13:29:40.699" v="1645" actId="14100"/>
          <ac:spMkLst>
            <pc:docMk/>
            <pc:sldMk cId="2201959552" sldId="368"/>
            <ac:spMk id="15" creationId="{4564BCD9-511B-4042-9733-2D42DB83BA79}"/>
          </ac:spMkLst>
        </pc:spChg>
      </pc:sldChg>
      <pc:sldChg chg="modSp mod">
        <pc:chgData name="Xun Zhou" userId="307cf16e35cdea9e" providerId="LiveId" clId="{C9C1366B-5991-44B9-B491-17480ECE5FE1}" dt="2025-08-31T08:37:00.062" v="90" actId="20577"/>
        <pc:sldMkLst>
          <pc:docMk/>
          <pc:sldMk cId="2883508568" sldId="377"/>
        </pc:sldMkLst>
        <pc:spChg chg="mod">
          <ac:chgData name="Xun Zhou" userId="307cf16e35cdea9e" providerId="LiveId" clId="{C9C1366B-5991-44B9-B491-17480ECE5FE1}" dt="2025-08-31T08:37:00.062" v="90" actId="20577"/>
          <ac:spMkLst>
            <pc:docMk/>
            <pc:sldMk cId="2883508568" sldId="377"/>
            <ac:spMk id="3" creationId="{00000000-0000-0000-0000-000000000000}"/>
          </ac:spMkLst>
        </pc:spChg>
      </pc:sldChg>
      <pc:sldChg chg="addSp modSp mod">
        <pc:chgData name="Xun Zhou" userId="307cf16e35cdea9e" providerId="LiveId" clId="{C9C1366B-5991-44B9-B491-17480ECE5FE1}" dt="2025-09-01T13:24:22.679" v="1492" actId="1076"/>
        <pc:sldMkLst>
          <pc:docMk/>
          <pc:sldMk cId="3705582636" sldId="419"/>
        </pc:sldMkLst>
        <pc:spChg chg="mod">
          <ac:chgData name="Xun Zhou" userId="307cf16e35cdea9e" providerId="LiveId" clId="{C9C1366B-5991-44B9-B491-17480ECE5FE1}" dt="2025-08-31T08:48:11.355" v="872" actId="14100"/>
          <ac:spMkLst>
            <pc:docMk/>
            <pc:sldMk cId="3705582636" sldId="419"/>
            <ac:spMk id="3" creationId="{00000000-0000-0000-0000-000000000000}"/>
          </ac:spMkLst>
        </pc:spChg>
        <pc:picChg chg="add mod modCrop">
          <ac:chgData name="Xun Zhou" userId="307cf16e35cdea9e" providerId="LiveId" clId="{C9C1366B-5991-44B9-B491-17480ECE5FE1}" dt="2025-09-01T13:24:22.679" v="1492" actId="1076"/>
          <ac:picMkLst>
            <pc:docMk/>
            <pc:sldMk cId="3705582636" sldId="419"/>
            <ac:picMk id="6" creationId="{9E469730-7ABA-6144-6F40-4FD3280A7465}"/>
          </ac:picMkLst>
        </pc:picChg>
      </pc:sldChg>
      <pc:sldChg chg="addSp modSp mod">
        <pc:chgData name="Xun Zhou" userId="307cf16e35cdea9e" providerId="LiveId" clId="{C9C1366B-5991-44B9-B491-17480ECE5FE1}" dt="2025-08-31T08:39:38.701" v="97" actId="1076"/>
        <pc:sldMkLst>
          <pc:docMk/>
          <pc:sldMk cId="2319809961" sldId="422"/>
        </pc:sldMkLst>
        <pc:picChg chg="add mod modCrop">
          <ac:chgData name="Xun Zhou" userId="307cf16e35cdea9e" providerId="LiveId" clId="{C9C1366B-5991-44B9-B491-17480ECE5FE1}" dt="2025-08-31T08:39:38.701" v="97" actId="1076"/>
          <ac:picMkLst>
            <pc:docMk/>
            <pc:sldMk cId="2319809961" sldId="422"/>
            <ac:picMk id="5" creationId="{8CD420C8-3A25-5C70-7C92-E565D992280B}"/>
          </ac:picMkLst>
        </pc:picChg>
        <pc:picChg chg="mod">
          <ac:chgData name="Xun Zhou" userId="307cf16e35cdea9e" providerId="LiveId" clId="{C9C1366B-5991-44B9-B491-17480ECE5FE1}" dt="2025-08-31T08:38:59.980" v="91" actId="1076"/>
          <ac:picMkLst>
            <pc:docMk/>
            <pc:sldMk cId="2319809961" sldId="422"/>
            <ac:picMk id="8" creationId="{DCEC7482-1C77-4CE5-B609-6CB4DE54E78C}"/>
          </ac:picMkLst>
        </pc:picChg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1005773125" sldId="430"/>
        </pc:sldMkLst>
      </pc:sldChg>
      <pc:sldChg chg="modSp mod">
        <pc:chgData name="Xun Zhou" userId="307cf16e35cdea9e" providerId="LiveId" clId="{C9C1366B-5991-44B9-B491-17480ECE5FE1}" dt="2025-09-01T13:29:20.420" v="1643" actId="14100"/>
        <pc:sldMkLst>
          <pc:docMk/>
          <pc:sldMk cId="1037879713" sldId="441"/>
        </pc:sldMkLst>
        <pc:spChg chg="mod">
          <ac:chgData name="Xun Zhou" userId="307cf16e35cdea9e" providerId="LiveId" clId="{C9C1366B-5991-44B9-B491-17480ECE5FE1}" dt="2025-08-31T08:49:37.052" v="885" actId="20577"/>
          <ac:spMkLst>
            <pc:docMk/>
            <pc:sldMk cId="1037879713" sldId="441"/>
            <ac:spMk id="2" creationId="{00000000-0000-0000-0000-000000000000}"/>
          </ac:spMkLst>
        </pc:spChg>
        <pc:spChg chg="mod">
          <ac:chgData name="Xun Zhou" userId="307cf16e35cdea9e" providerId="LiveId" clId="{C9C1366B-5991-44B9-B491-17480ECE5FE1}" dt="2025-09-01T13:29:17.157" v="1642" actId="403"/>
          <ac:spMkLst>
            <pc:docMk/>
            <pc:sldMk cId="1037879713" sldId="441"/>
            <ac:spMk id="3" creationId="{00000000-0000-0000-0000-000000000000}"/>
          </ac:spMkLst>
        </pc:spChg>
        <pc:picChg chg="mod">
          <ac:chgData name="Xun Zhou" userId="307cf16e35cdea9e" providerId="LiveId" clId="{C9C1366B-5991-44B9-B491-17480ECE5FE1}" dt="2025-09-01T13:29:20.420" v="1643" actId="14100"/>
          <ac:picMkLst>
            <pc:docMk/>
            <pc:sldMk cId="1037879713" sldId="441"/>
            <ac:picMk id="5" creationId="{00000000-0000-0000-0000-000000000000}"/>
          </ac:picMkLst>
        </pc:picChg>
      </pc:sldChg>
      <pc:sldChg chg="modSp mod">
        <pc:chgData name="Xun Zhou" userId="307cf16e35cdea9e" providerId="LiveId" clId="{C9C1366B-5991-44B9-B491-17480ECE5FE1}" dt="2025-09-01T13:29:01.004" v="1640" actId="20577"/>
        <pc:sldMkLst>
          <pc:docMk/>
          <pc:sldMk cId="696365820" sldId="446"/>
        </pc:sldMkLst>
        <pc:spChg chg="mod">
          <ac:chgData name="Xun Zhou" userId="307cf16e35cdea9e" providerId="LiveId" clId="{C9C1366B-5991-44B9-B491-17480ECE5FE1}" dt="2025-09-01T13:29:01.004" v="1640" actId="20577"/>
          <ac:spMkLst>
            <pc:docMk/>
            <pc:sldMk cId="696365820" sldId="446"/>
            <ac:spMk id="3" creationId="{00000000-0000-0000-0000-000000000000}"/>
          </ac:spMkLst>
        </pc:spChg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3544385252" sldId="447"/>
        </pc:sldMkLst>
      </pc:sldChg>
      <pc:sldChg chg="modSp mod">
        <pc:chgData name="Xun Zhou" userId="307cf16e35cdea9e" providerId="LiveId" clId="{C9C1366B-5991-44B9-B491-17480ECE5FE1}" dt="2025-08-31T08:36:00.576" v="45" actId="6549"/>
        <pc:sldMkLst>
          <pc:docMk/>
          <pc:sldMk cId="1965825962" sldId="448"/>
        </pc:sldMkLst>
        <pc:spChg chg="mod">
          <ac:chgData name="Xun Zhou" userId="307cf16e35cdea9e" providerId="LiveId" clId="{C9C1366B-5991-44B9-B491-17480ECE5FE1}" dt="2025-08-31T08:34:27.198" v="2" actId="207"/>
          <ac:spMkLst>
            <pc:docMk/>
            <pc:sldMk cId="1965825962" sldId="448"/>
            <ac:spMk id="2" creationId="{00000000-0000-0000-0000-000000000000}"/>
          </ac:spMkLst>
        </pc:spChg>
        <pc:spChg chg="mod">
          <ac:chgData name="Xun Zhou" userId="307cf16e35cdea9e" providerId="LiveId" clId="{C9C1366B-5991-44B9-B491-17480ECE5FE1}" dt="2025-08-31T08:36:00.576" v="45" actId="6549"/>
          <ac:spMkLst>
            <pc:docMk/>
            <pc:sldMk cId="1965825962" sldId="448"/>
            <ac:spMk id="3" creationId="{00000000-0000-0000-0000-000000000000}"/>
          </ac:spMkLst>
        </pc:spChg>
      </pc:sldChg>
      <pc:sldChg chg="modSp add mod">
        <pc:chgData name="Xun Zhou" userId="307cf16e35cdea9e" providerId="LiveId" clId="{C9C1366B-5991-44B9-B491-17480ECE5FE1}" dt="2025-08-31T09:35:18.602" v="1485" actId="6549"/>
        <pc:sldMkLst>
          <pc:docMk/>
          <pc:sldMk cId="3101049286" sldId="449"/>
        </pc:sldMkLst>
        <pc:spChg chg="mod">
          <ac:chgData name="Xun Zhou" userId="307cf16e35cdea9e" providerId="LiveId" clId="{C9C1366B-5991-44B9-B491-17480ECE5FE1}" dt="2025-08-31T08:45:15.276" v="728" actId="20577"/>
          <ac:spMkLst>
            <pc:docMk/>
            <pc:sldMk cId="3101049286" sldId="449"/>
            <ac:spMk id="2" creationId="{B44B724C-B70B-48B2-03F6-5ECF4D53948E}"/>
          </ac:spMkLst>
        </pc:spChg>
        <pc:spChg chg="mod">
          <ac:chgData name="Xun Zhou" userId="307cf16e35cdea9e" providerId="LiveId" clId="{C9C1366B-5991-44B9-B491-17480ECE5FE1}" dt="2025-08-31T09:35:18.602" v="1485" actId="6549"/>
          <ac:spMkLst>
            <pc:docMk/>
            <pc:sldMk cId="3101049286" sldId="449"/>
            <ac:spMk id="3" creationId="{B3E63DA4-0EE6-50AC-4A99-0E09104D52B9}"/>
          </ac:spMkLst>
        </pc:spChg>
      </pc:sldChg>
      <pc:sldChg chg="delSp modSp add mod">
        <pc:chgData name="Xun Zhou" userId="307cf16e35cdea9e" providerId="LiveId" clId="{C9C1366B-5991-44B9-B491-17480ECE5FE1}" dt="2025-08-31T09:34:48.309" v="1484" actId="20577"/>
        <pc:sldMkLst>
          <pc:docMk/>
          <pc:sldMk cId="4162215457" sldId="450"/>
        </pc:sldMkLst>
        <pc:spChg chg="mod">
          <ac:chgData name="Xun Zhou" userId="307cf16e35cdea9e" providerId="LiveId" clId="{C9C1366B-5991-44B9-B491-17480ECE5FE1}" dt="2025-08-31T08:55:21.061" v="1037" actId="20577"/>
          <ac:spMkLst>
            <pc:docMk/>
            <pc:sldMk cId="4162215457" sldId="450"/>
            <ac:spMk id="2" creationId="{9FE0769B-77C4-12A4-27CB-CB6731A2A9B9}"/>
          </ac:spMkLst>
        </pc:spChg>
        <pc:spChg chg="mod">
          <ac:chgData name="Xun Zhou" userId="307cf16e35cdea9e" providerId="LiveId" clId="{C9C1366B-5991-44B9-B491-17480ECE5FE1}" dt="2025-08-31T09:34:48.309" v="1484" actId="20577"/>
          <ac:spMkLst>
            <pc:docMk/>
            <pc:sldMk cId="4162215457" sldId="450"/>
            <ac:spMk id="3" creationId="{089EE7B5-0427-0A2D-1A24-910E7FF34FDE}"/>
          </ac:spMkLst>
        </pc:spChg>
        <pc:picChg chg="del mod">
          <ac:chgData name="Xun Zhou" userId="307cf16e35cdea9e" providerId="LiveId" clId="{C9C1366B-5991-44B9-B491-17480ECE5FE1}" dt="2025-08-31T08:56:05.734" v="1259" actId="478"/>
          <ac:picMkLst>
            <pc:docMk/>
            <pc:sldMk cId="4162215457" sldId="450"/>
            <ac:picMk id="5" creationId="{C446D26E-3967-48A4-C96F-4F335F0F5A62}"/>
          </ac:picMkLst>
        </pc:picChg>
      </pc:sldChg>
      <pc:sldChg chg="new del">
        <pc:chgData name="Xun Zhou" userId="307cf16e35cdea9e" providerId="LiveId" clId="{C9C1366B-5991-44B9-B491-17480ECE5FE1}" dt="2025-09-01T15:05:27.913" v="1647" actId="47"/>
        <pc:sldMkLst>
          <pc:docMk/>
          <pc:sldMk cId="3772867785" sldId="452"/>
        </pc:sldMkLst>
      </pc:sldChg>
      <pc:sldChg chg="modSp add mod">
        <pc:chgData name="Xun Zhou" userId="307cf16e35cdea9e" providerId="LiveId" clId="{C9C1366B-5991-44B9-B491-17480ECE5FE1}" dt="2025-09-01T15:13:36.332" v="1668" actId="1076"/>
        <pc:sldMkLst>
          <pc:docMk/>
          <pc:sldMk cId="1957118009" sldId="455"/>
        </pc:sldMkLst>
        <pc:spChg chg="mod">
          <ac:chgData name="Xun Zhou" userId="307cf16e35cdea9e" providerId="LiveId" clId="{C9C1366B-5991-44B9-B491-17480ECE5FE1}" dt="2025-09-01T15:13:32.529" v="1667" actId="403"/>
          <ac:spMkLst>
            <pc:docMk/>
            <pc:sldMk cId="1957118009" sldId="455"/>
            <ac:spMk id="3" creationId="{00000000-0000-0000-0000-000000000000}"/>
          </ac:spMkLst>
        </pc:spChg>
        <pc:picChg chg="mod">
          <ac:chgData name="Xun Zhou" userId="307cf16e35cdea9e" providerId="LiveId" clId="{C9C1366B-5991-44B9-B491-17480ECE5FE1}" dt="2025-09-01T15:13:36.332" v="1668" actId="1076"/>
          <ac:picMkLst>
            <pc:docMk/>
            <pc:sldMk cId="1957118009" sldId="455"/>
            <ac:picMk id="6" creationId="{00000000-0000-0000-0000-000000000000}"/>
          </ac:picMkLst>
        </pc:picChg>
      </pc:sldChg>
      <pc:sldChg chg="modSp add mod">
        <pc:chgData name="Xun Zhou" userId="307cf16e35cdea9e" providerId="LiveId" clId="{C9C1366B-5991-44B9-B491-17480ECE5FE1}" dt="2025-09-01T15:06:23.283" v="1649" actId="403"/>
        <pc:sldMkLst>
          <pc:docMk/>
          <pc:sldMk cId="1720205718" sldId="456"/>
        </pc:sldMkLst>
        <pc:spChg chg="mod">
          <ac:chgData name="Xun Zhou" userId="307cf16e35cdea9e" providerId="LiveId" clId="{C9C1366B-5991-44B9-B491-17480ECE5FE1}" dt="2025-09-01T15:06:23.283" v="1649" actId="403"/>
          <ac:spMkLst>
            <pc:docMk/>
            <pc:sldMk cId="1720205718" sldId="456"/>
            <ac:spMk id="3" creationId="{00000000-0000-0000-0000-000000000000}"/>
          </ac:spMkLst>
        </pc:spChg>
      </pc:sldChg>
      <pc:sldChg chg="modSp add mod">
        <pc:chgData name="Xun Zhou" userId="307cf16e35cdea9e" providerId="LiveId" clId="{C9C1366B-5991-44B9-B491-17480ECE5FE1}" dt="2025-09-01T15:06:29.623" v="1652" actId="27636"/>
        <pc:sldMkLst>
          <pc:docMk/>
          <pc:sldMk cId="861657593" sldId="457"/>
        </pc:sldMkLst>
        <pc:spChg chg="mod">
          <ac:chgData name="Xun Zhou" userId="307cf16e35cdea9e" providerId="LiveId" clId="{C9C1366B-5991-44B9-B491-17480ECE5FE1}" dt="2025-09-01T15:06:29.623" v="1652" actId="27636"/>
          <ac:spMkLst>
            <pc:docMk/>
            <pc:sldMk cId="861657593" sldId="457"/>
            <ac:spMk id="3" creationId="{00000000-0000-0000-0000-000000000000}"/>
          </ac:spMkLst>
        </pc:spChg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676633944" sldId="458"/>
        </pc:sldMkLst>
      </pc:sldChg>
      <pc:sldChg chg="modSp add mod">
        <pc:chgData name="Xun Zhou" userId="307cf16e35cdea9e" providerId="LiveId" clId="{C9C1366B-5991-44B9-B491-17480ECE5FE1}" dt="2025-09-01T15:06:55.651" v="1657" actId="1076"/>
        <pc:sldMkLst>
          <pc:docMk/>
          <pc:sldMk cId="1132176166" sldId="459"/>
        </pc:sldMkLst>
        <pc:spChg chg="mod">
          <ac:chgData name="Xun Zhou" userId="307cf16e35cdea9e" providerId="LiveId" clId="{C9C1366B-5991-44B9-B491-17480ECE5FE1}" dt="2025-09-01T15:06:55.651" v="1657" actId="1076"/>
          <ac:spMkLst>
            <pc:docMk/>
            <pc:sldMk cId="1132176166" sldId="459"/>
            <ac:spMk id="3" creationId="{00000000-0000-0000-0000-000000000000}"/>
          </ac:spMkLst>
        </pc:spChg>
        <pc:picChg chg="mod">
          <ac:chgData name="Xun Zhou" userId="307cf16e35cdea9e" providerId="LiveId" clId="{C9C1366B-5991-44B9-B491-17480ECE5FE1}" dt="2025-09-01T15:06:49.776" v="1654" actId="1076"/>
          <ac:picMkLst>
            <pc:docMk/>
            <pc:sldMk cId="1132176166" sldId="459"/>
            <ac:picMk id="5" creationId="{00000000-0000-0000-0000-000000000000}"/>
          </ac:picMkLst>
        </pc:picChg>
      </pc:sldChg>
      <pc:sldChg chg="modSp add mod">
        <pc:chgData name="Xun Zhou" userId="307cf16e35cdea9e" providerId="LiveId" clId="{C9C1366B-5991-44B9-B491-17480ECE5FE1}" dt="2025-09-01T15:08:01.261" v="1663" actId="403"/>
        <pc:sldMkLst>
          <pc:docMk/>
          <pc:sldMk cId="1643593124" sldId="461"/>
        </pc:sldMkLst>
        <pc:spChg chg="mod">
          <ac:chgData name="Xun Zhou" userId="307cf16e35cdea9e" providerId="LiveId" clId="{C9C1366B-5991-44B9-B491-17480ECE5FE1}" dt="2025-09-01T15:08:01.261" v="1663" actId="403"/>
          <ac:spMkLst>
            <pc:docMk/>
            <pc:sldMk cId="1643593124" sldId="461"/>
            <ac:spMk id="3" creationId="{00000000-0000-0000-0000-000000000000}"/>
          </ac:spMkLst>
        </pc:spChg>
      </pc:sldChg>
      <pc:sldChg chg="modSp add mod">
        <pc:chgData name="Xun Zhou" userId="307cf16e35cdea9e" providerId="LiveId" clId="{C9C1366B-5991-44B9-B491-17480ECE5FE1}" dt="2025-09-01T15:13:27.634" v="1666" actId="403"/>
        <pc:sldMkLst>
          <pc:docMk/>
          <pc:sldMk cId="3844766846" sldId="462"/>
        </pc:sldMkLst>
        <pc:spChg chg="mod">
          <ac:chgData name="Xun Zhou" userId="307cf16e35cdea9e" providerId="LiveId" clId="{C9C1366B-5991-44B9-B491-17480ECE5FE1}" dt="2025-09-01T15:13:27.634" v="1666" actId="403"/>
          <ac:spMkLst>
            <pc:docMk/>
            <pc:sldMk cId="3844766846" sldId="462"/>
            <ac:spMk id="3" creationId="{00000000-0000-0000-0000-000000000000}"/>
          </ac:spMkLst>
        </pc:spChg>
      </pc:sldChg>
      <pc:sldChg chg="modSp add mod">
        <pc:chgData name="Xun Zhou" userId="307cf16e35cdea9e" providerId="LiveId" clId="{C9C1366B-5991-44B9-B491-17480ECE5FE1}" dt="2025-09-01T15:22:01.172" v="1759" actId="403"/>
        <pc:sldMkLst>
          <pc:docMk/>
          <pc:sldMk cId="2868620717" sldId="463"/>
        </pc:sldMkLst>
        <pc:spChg chg="mod">
          <ac:chgData name="Xun Zhou" userId="307cf16e35cdea9e" providerId="LiveId" clId="{C9C1366B-5991-44B9-B491-17480ECE5FE1}" dt="2025-09-01T15:22:01.172" v="1759" actId="403"/>
          <ac:spMkLst>
            <pc:docMk/>
            <pc:sldMk cId="2868620717" sldId="463"/>
            <ac:spMk id="3" creationId="{00000000-0000-0000-0000-000000000000}"/>
          </ac:spMkLst>
        </pc:spChg>
      </pc:sldChg>
      <pc:sldChg chg="modSp add mod">
        <pc:chgData name="Xun Zhou" userId="307cf16e35cdea9e" providerId="LiveId" clId="{C9C1366B-5991-44B9-B491-17480ECE5FE1}" dt="2025-09-01T15:14:27.669" v="1672" actId="1076"/>
        <pc:sldMkLst>
          <pc:docMk/>
          <pc:sldMk cId="3709058252" sldId="465"/>
        </pc:sldMkLst>
        <pc:spChg chg="mod">
          <ac:chgData name="Xun Zhou" userId="307cf16e35cdea9e" providerId="LiveId" clId="{C9C1366B-5991-44B9-B491-17480ECE5FE1}" dt="2025-09-01T15:14:27.669" v="1672" actId="1076"/>
          <ac:spMkLst>
            <pc:docMk/>
            <pc:sldMk cId="3709058252" sldId="465"/>
            <ac:spMk id="34" creationId="{00000000-0000-0000-0000-000000000000}"/>
          </ac:spMkLst>
        </pc:spChg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824947501" sldId="466"/>
        </pc:sldMkLst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2646142650" sldId="469"/>
        </pc:sldMkLst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2397854014" sldId="470"/>
        </pc:sldMkLst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3484853964" sldId="471"/>
        </pc:sldMkLst>
      </pc:sldChg>
      <pc:sldChg chg="modSp add mod">
        <pc:chgData name="Xun Zhou" userId="307cf16e35cdea9e" providerId="LiveId" clId="{C9C1366B-5991-44B9-B491-17480ECE5FE1}" dt="2025-09-01T15:07:55.502" v="1661" actId="1076"/>
        <pc:sldMkLst>
          <pc:docMk/>
          <pc:sldMk cId="108453975" sldId="472"/>
        </pc:sldMkLst>
        <pc:spChg chg="mod">
          <ac:chgData name="Xun Zhou" userId="307cf16e35cdea9e" providerId="LiveId" clId="{C9C1366B-5991-44B9-B491-17480ECE5FE1}" dt="2025-09-01T15:07:47.811" v="1660" actId="1076"/>
          <ac:spMkLst>
            <pc:docMk/>
            <pc:sldMk cId="108453975" sldId="472"/>
            <ac:spMk id="3" creationId="{00000000-0000-0000-0000-000000000000}"/>
          </ac:spMkLst>
        </pc:spChg>
        <pc:spChg chg="mod">
          <ac:chgData name="Xun Zhou" userId="307cf16e35cdea9e" providerId="LiveId" clId="{C9C1366B-5991-44B9-B491-17480ECE5FE1}" dt="2025-09-01T15:07:55.502" v="1661" actId="1076"/>
          <ac:spMkLst>
            <pc:docMk/>
            <pc:sldMk cId="108453975" sldId="472"/>
            <ac:spMk id="5" creationId="{00000000-0000-0000-0000-000000000000}"/>
          </ac:spMkLst>
        </pc:spChg>
        <pc:spChg chg="mod">
          <ac:chgData name="Xun Zhou" userId="307cf16e35cdea9e" providerId="LiveId" clId="{C9C1366B-5991-44B9-B491-17480ECE5FE1}" dt="2025-09-01T15:07:55.502" v="1661" actId="1076"/>
          <ac:spMkLst>
            <pc:docMk/>
            <pc:sldMk cId="108453975" sldId="472"/>
            <ac:spMk id="7" creationId="{00000000-0000-0000-0000-000000000000}"/>
          </ac:spMkLst>
        </pc:spChg>
        <pc:spChg chg="mod">
          <ac:chgData name="Xun Zhou" userId="307cf16e35cdea9e" providerId="LiveId" clId="{C9C1366B-5991-44B9-B491-17480ECE5FE1}" dt="2025-09-01T15:07:55.502" v="1661" actId="1076"/>
          <ac:spMkLst>
            <pc:docMk/>
            <pc:sldMk cId="108453975" sldId="472"/>
            <ac:spMk id="9" creationId="{00000000-0000-0000-0000-000000000000}"/>
          </ac:spMkLst>
        </pc:spChg>
        <pc:spChg chg="mod">
          <ac:chgData name="Xun Zhou" userId="307cf16e35cdea9e" providerId="LiveId" clId="{C9C1366B-5991-44B9-B491-17480ECE5FE1}" dt="2025-09-01T15:07:55.502" v="1661" actId="1076"/>
          <ac:spMkLst>
            <pc:docMk/>
            <pc:sldMk cId="108453975" sldId="472"/>
            <ac:spMk id="10" creationId="{00000000-0000-0000-0000-000000000000}"/>
          </ac:spMkLst>
        </pc:spChg>
        <pc:spChg chg="mod">
          <ac:chgData name="Xun Zhou" userId="307cf16e35cdea9e" providerId="LiveId" clId="{C9C1366B-5991-44B9-B491-17480ECE5FE1}" dt="2025-09-01T15:07:55.502" v="1661" actId="1076"/>
          <ac:spMkLst>
            <pc:docMk/>
            <pc:sldMk cId="108453975" sldId="472"/>
            <ac:spMk id="11" creationId="{00000000-0000-0000-0000-000000000000}"/>
          </ac:spMkLst>
        </pc:spChg>
        <pc:spChg chg="mod">
          <ac:chgData name="Xun Zhou" userId="307cf16e35cdea9e" providerId="LiveId" clId="{C9C1366B-5991-44B9-B491-17480ECE5FE1}" dt="2025-09-01T15:07:55.502" v="1661" actId="1076"/>
          <ac:spMkLst>
            <pc:docMk/>
            <pc:sldMk cId="108453975" sldId="472"/>
            <ac:spMk id="12" creationId="{00000000-0000-0000-0000-000000000000}"/>
          </ac:spMkLst>
        </pc:spChg>
        <pc:picChg chg="mod">
          <ac:chgData name="Xun Zhou" userId="307cf16e35cdea9e" providerId="LiveId" clId="{C9C1366B-5991-44B9-B491-17480ECE5FE1}" dt="2025-09-01T15:07:44.309" v="1659" actId="1076"/>
          <ac:picMkLst>
            <pc:docMk/>
            <pc:sldMk cId="108453975" sldId="472"/>
            <ac:picMk id="1026" creationId="{00000000-0000-0000-0000-000000000000}"/>
          </ac:picMkLst>
        </pc:picChg>
      </pc:sldChg>
      <pc:sldChg chg="modSp add">
        <pc:chgData name="Xun Zhou" userId="307cf16e35cdea9e" providerId="LiveId" clId="{C9C1366B-5991-44B9-B491-17480ECE5FE1}" dt="2025-09-01T15:13:49.070" v="1671" actId="20577"/>
        <pc:sldMkLst>
          <pc:docMk/>
          <pc:sldMk cId="176484856" sldId="475"/>
        </pc:sldMkLst>
        <pc:spChg chg="mod">
          <ac:chgData name="Xun Zhou" userId="307cf16e35cdea9e" providerId="LiveId" clId="{C9C1366B-5991-44B9-B491-17480ECE5FE1}" dt="2025-09-01T15:13:49.070" v="1671" actId="20577"/>
          <ac:spMkLst>
            <pc:docMk/>
            <pc:sldMk cId="176484856" sldId="475"/>
            <ac:spMk id="6" creationId="{00000000-0000-0000-0000-000000000000}"/>
          </ac:spMkLst>
        </pc:spChg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703032930" sldId="476"/>
        </pc:sldMkLst>
      </pc:sldChg>
      <pc:sldChg chg="modSp add mod">
        <pc:chgData name="Xun Zhou" userId="307cf16e35cdea9e" providerId="LiveId" clId="{C9C1366B-5991-44B9-B491-17480ECE5FE1}" dt="2025-09-01T15:21:19.174" v="1756" actId="6549"/>
        <pc:sldMkLst>
          <pc:docMk/>
          <pc:sldMk cId="1297100358" sldId="477"/>
        </pc:sldMkLst>
        <pc:spChg chg="mod">
          <ac:chgData name="Xun Zhou" userId="307cf16e35cdea9e" providerId="LiveId" clId="{C9C1366B-5991-44B9-B491-17480ECE5FE1}" dt="2025-09-01T15:15:17.033" v="1673" actId="1076"/>
          <ac:spMkLst>
            <pc:docMk/>
            <pc:sldMk cId="1297100358" sldId="477"/>
            <ac:spMk id="2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4.847" v="1675" actId="1076"/>
          <ac:spMkLst>
            <pc:docMk/>
            <pc:sldMk cId="1297100358" sldId="477"/>
            <ac:spMk id="3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4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12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14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15" creationId="{00000000-0000-0000-0000-000000000000}"/>
          </ac:spMkLst>
        </pc:spChg>
        <pc:spChg chg="mod">
          <ac:chgData name="Xun Zhou" userId="307cf16e35cdea9e" providerId="LiveId" clId="{C9C1366B-5991-44B9-B491-17480ECE5FE1}" dt="2025-09-01T15:21:19.174" v="1756" actId="6549"/>
          <ac:spMkLst>
            <pc:docMk/>
            <pc:sldMk cId="1297100358" sldId="477"/>
            <ac:spMk id="17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23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24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30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31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32" creationId="{00000000-0000-0000-0000-000000000000}"/>
          </ac:spMkLst>
        </pc:spChg>
        <pc:spChg chg="mod">
          <ac:chgData name="Xun Zhou" userId="307cf16e35cdea9e" providerId="LiveId" clId="{C9C1366B-5991-44B9-B491-17480ECE5FE1}" dt="2025-09-01T15:15:21.908" v="1674" actId="1076"/>
          <ac:spMkLst>
            <pc:docMk/>
            <pc:sldMk cId="1297100358" sldId="477"/>
            <ac:spMk id="33" creationId="{00000000-0000-0000-0000-000000000000}"/>
          </ac:spMkLst>
        </pc:spChg>
        <pc:spChg chg="mod">
          <ac:chgData name="Xun Zhou" userId="307cf16e35cdea9e" providerId="LiveId" clId="{C9C1366B-5991-44B9-B491-17480ECE5FE1}" dt="2025-09-01T15:21:06.192" v="1747" actId="20577"/>
          <ac:spMkLst>
            <pc:docMk/>
            <pc:sldMk cId="1297100358" sldId="477"/>
            <ac:spMk id="37" creationId="{00000000-0000-0000-0000-000000000000}"/>
          </ac:spMkLst>
        </pc:spChg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2514719996" sldId="478"/>
        </pc:sldMkLst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1943355769" sldId="479"/>
        </pc:sldMkLst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3533405789" sldId="480"/>
        </pc:sldMkLst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3092963901" sldId="481"/>
        </pc:sldMkLst>
      </pc:sldChg>
      <pc:sldChg chg="add">
        <pc:chgData name="Xun Zhou" userId="307cf16e35cdea9e" providerId="LiveId" clId="{C9C1366B-5991-44B9-B491-17480ECE5FE1}" dt="2025-09-01T15:06:05.155" v="1648"/>
        <pc:sldMkLst>
          <pc:docMk/>
          <pc:sldMk cId="3318032787" sldId="482"/>
        </pc:sldMkLst>
      </pc:sldChg>
    </pc:docChg>
  </pc:docChgLst>
  <pc:docChgLst>
    <pc:chgData name="Xun Zhou" userId="307cf16e35cdea9e" providerId="LiveId" clId="{C45F682C-B631-4954-A201-833C7919E772}"/>
    <pc:docChg chg="undo redo custSel addSld delSld modSld sldOrd modMainMaster">
      <pc:chgData name="Xun Zhou" userId="307cf16e35cdea9e" providerId="LiveId" clId="{C45F682C-B631-4954-A201-833C7919E772}" dt="2025-09-02T03:27:50.006" v="5784" actId="20577"/>
      <pc:docMkLst>
        <pc:docMk/>
      </pc:docMkLst>
      <pc:sldChg chg="modSp mod">
        <pc:chgData name="Xun Zhou" userId="307cf16e35cdea9e" providerId="LiveId" clId="{C45F682C-B631-4954-A201-833C7919E772}" dt="2025-08-20T03:18:09.135" v="41" actId="20577"/>
        <pc:sldMkLst>
          <pc:docMk/>
          <pc:sldMk cId="1108755729" sldId="256"/>
        </pc:sldMkLst>
        <pc:spChg chg="mod">
          <ac:chgData name="Xun Zhou" userId="307cf16e35cdea9e" providerId="LiveId" clId="{C45F682C-B631-4954-A201-833C7919E772}" dt="2025-08-20T03:17:46.780" v="17" actId="20577"/>
          <ac:spMkLst>
            <pc:docMk/>
            <pc:sldMk cId="1108755729" sldId="256"/>
            <ac:spMk id="2" creationId="{00000000-0000-0000-0000-000000000000}"/>
          </ac:spMkLst>
        </pc:spChg>
        <pc:spChg chg="mod">
          <ac:chgData name="Xun Zhou" userId="307cf16e35cdea9e" providerId="LiveId" clId="{C45F682C-B631-4954-A201-833C7919E772}" dt="2025-08-20T03:18:09.135" v="41" actId="20577"/>
          <ac:spMkLst>
            <pc:docMk/>
            <pc:sldMk cId="1108755729" sldId="256"/>
            <ac:spMk id="3" creationId="{00000000-0000-0000-0000-000000000000}"/>
          </ac:spMkLst>
        </pc:spChg>
      </pc:sldChg>
      <pc:sldChg chg="addSp delSp modSp mod delAnim modAnim">
        <pc:chgData name="Xun Zhou" userId="307cf16e35cdea9e" providerId="LiveId" clId="{C45F682C-B631-4954-A201-833C7919E772}" dt="2025-09-01T02:00:47.141" v="3519" actId="1076"/>
        <pc:sldMkLst>
          <pc:docMk/>
          <pc:sldMk cId="2201959552" sldId="368"/>
        </pc:sldMkLst>
        <pc:spChg chg="mod">
          <ac:chgData name="Xun Zhou" userId="307cf16e35cdea9e" providerId="LiveId" clId="{C45F682C-B631-4954-A201-833C7919E772}" dt="2025-09-01T02:00:47.141" v="3519" actId="1076"/>
          <ac:spMkLst>
            <pc:docMk/>
            <pc:sldMk cId="2201959552" sldId="368"/>
            <ac:spMk id="3" creationId="{00000000-0000-0000-0000-000000000000}"/>
          </ac:spMkLst>
        </pc:spChg>
        <pc:spChg chg="del">
          <ac:chgData name="Xun Zhou" userId="307cf16e35cdea9e" providerId="LiveId" clId="{C45F682C-B631-4954-A201-833C7919E772}" dt="2025-09-01T01:53:17.718" v="3280" actId="478"/>
          <ac:spMkLst>
            <pc:docMk/>
            <pc:sldMk cId="2201959552" sldId="368"/>
            <ac:spMk id="6" creationId="{00000000-0000-0000-0000-000000000000}"/>
          </ac:spMkLst>
        </pc:spChg>
        <pc:spChg chg="add mod">
          <ac:chgData name="Xun Zhou" userId="307cf16e35cdea9e" providerId="LiveId" clId="{C45F682C-B631-4954-A201-833C7919E772}" dt="2025-09-01T01:57:06.593" v="3341"/>
          <ac:spMkLst>
            <pc:docMk/>
            <pc:sldMk cId="2201959552" sldId="368"/>
            <ac:spMk id="11" creationId="{09B3EFDA-88A4-49AB-BBB2-9D7033980375}"/>
          </ac:spMkLst>
        </pc:spChg>
        <pc:spChg chg="add del">
          <ac:chgData name="Xun Zhou" userId="307cf16e35cdea9e" providerId="LiveId" clId="{C45F682C-B631-4954-A201-833C7919E772}" dt="2025-09-01T01:51:07.249" v="3271"/>
          <ac:spMkLst>
            <pc:docMk/>
            <pc:sldMk cId="2201959552" sldId="368"/>
            <ac:spMk id="12" creationId="{49E0068B-649A-440B-9807-746B7596FE1B}"/>
          </ac:spMkLst>
        </pc:spChg>
        <pc:spChg chg="add mod">
          <ac:chgData name="Xun Zhou" userId="307cf16e35cdea9e" providerId="LiveId" clId="{C45F682C-B631-4954-A201-833C7919E772}" dt="2025-09-01T02:00:41.502" v="3518" actId="6549"/>
          <ac:spMkLst>
            <pc:docMk/>
            <pc:sldMk cId="2201959552" sldId="368"/>
            <ac:spMk id="15" creationId="{4564BCD9-511B-4042-9733-2D42DB83BA79}"/>
          </ac:spMkLst>
        </pc:spChg>
        <pc:picChg chg="del">
          <ac:chgData name="Xun Zhou" userId="307cf16e35cdea9e" providerId="LiveId" clId="{C45F682C-B631-4954-A201-833C7919E772}" dt="2025-09-01T01:40:51.897" v="2472" actId="478"/>
          <ac:picMkLst>
            <pc:docMk/>
            <pc:sldMk cId="2201959552" sldId="368"/>
            <ac:picMk id="5" creationId="{00000000-0000-0000-0000-000000000000}"/>
          </ac:picMkLst>
        </pc:picChg>
        <pc:picChg chg="del">
          <ac:chgData name="Xun Zhou" userId="307cf16e35cdea9e" providerId="LiveId" clId="{C45F682C-B631-4954-A201-833C7919E772}" dt="2025-09-01T01:40:48.925" v="2471" actId="478"/>
          <ac:picMkLst>
            <pc:docMk/>
            <pc:sldMk cId="2201959552" sldId="368"/>
            <ac:picMk id="8" creationId="{00000000-0000-0000-0000-000000000000}"/>
          </ac:picMkLst>
        </pc:picChg>
        <pc:picChg chg="del">
          <ac:chgData name="Xun Zhou" userId="307cf16e35cdea9e" providerId="LiveId" clId="{C45F682C-B631-4954-A201-833C7919E772}" dt="2025-09-01T01:52:56.080" v="3278" actId="478"/>
          <ac:picMkLst>
            <pc:docMk/>
            <pc:sldMk cId="2201959552" sldId="368"/>
            <ac:picMk id="9" creationId="{00000000-0000-0000-0000-000000000000}"/>
          </ac:picMkLst>
        </pc:picChg>
        <pc:picChg chg="del">
          <ac:chgData name="Xun Zhou" userId="307cf16e35cdea9e" providerId="LiveId" clId="{C45F682C-B631-4954-A201-833C7919E772}" dt="2025-09-01T01:56:41.327" v="3340" actId="478"/>
          <ac:picMkLst>
            <pc:docMk/>
            <pc:sldMk cId="2201959552" sldId="368"/>
            <ac:picMk id="10" creationId="{00000000-0000-0000-0000-000000000000}"/>
          </ac:picMkLst>
        </pc:picChg>
        <pc:picChg chg="add mod">
          <ac:chgData name="Xun Zhou" userId="307cf16e35cdea9e" providerId="LiveId" clId="{C45F682C-B631-4954-A201-833C7919E772}" dt="2025-09-01T01:52:57.665" v="3279" actId="1076"/>
          <ac:picMkLst>
            <pc:docMk/>
            <pc:sldMk cId="2201959552" sldId="368"/>
            <ac:picMk id="13" creationId="{CA04EB8A-02E0-48A0-AF3C-358FFF7E1DBA}"/>
          </ac:picMkLst>
        </pc:picChg>
      </pc:sldChg>
      <pc:sldChg chg="modSp add del mod">
        <pc:chgData name="Xun Zhou" userId="307cf16e35cdea9e" providerId="LiveId" clId="{C45F682C-B631-4954-A201-833C7919E772}" dt="2025-08-20T03:18:57.593" v="48"/>
        <pc:sldMkLst>
          <pc:docMk/>
          <pc:sldMk cId="1974664433" sldId="372"/>
        </pc:sldMkLst>
      </pc:sldChg>
      <pc:sldChg chg="delSp modSp mod">
        <pc:chgData name="Xun Zhou" userId="307cf16e35cdea9e" providerId="LiveId" clId="{C45F682C-B631-4954-A201-833C7919E772}" dt="2025-08-20T03:29:02.895" v="528" actId="20577"/>
        <pc:sldMkLst>
          <pc:docMk/>
          <pc:sldMk cId="2883508568" sldId="377"/>
        </pc:sldMkLst>
        <pc:spChg chg="mod">
          <ac:chgData name="Xun Zhou" userId="307cf16e35cdea9e" providerId="LiveId" clId="{C45F682C-B631-4954-A201-833C7919E772}" dt="2025-08-20T03:29:02.895" v="528" actId="20577"/>
          <ac:spMkLst>
            <pc:docMk/>
            <pc:sldMk cId="2883508568" sldId="377"/>
            <ac:spMk id="3" creationId="{00000000-0000-0000-0000-000000000000}"/>
          </ac:spMkLst>
        </pc:spChg>
      </pc:sldChg>
      <pc:sldChg chg="del">
        <pc:chgData name="Xun Zhou" userId="307cf16e35cdea9e" providerId="LiveId" clId="{C45F682C-B631-4954-A201-833C7919E772}" dt="2025-08-20T03:44:20.018" v="1858" actId="47"/>
        <pc:sldMkLst>
          <pc:docMk/>
          <pc:sldMk cId="2920554594" sldId="385"/>
        </pc:sldMkLst>
      </pc:sldChg>
      <pc:sldChg chg="delSp modSp mod">
        <pc:chgData name="Xun Zhou" userId="307cf16e35cdea9e" providerId="LiveId" clId="{C45F682C-B631-4954-A201-833C7919E772}" dt="2025-09-01T01:38:48.068" v="2463" actId="20577"/>
        <pc:sldMkLst>
          <pc:docMk/>
          <pc:sldMk cId="696997122" sldId="418"/>
        </pc:sldMkLst>
        <pc:spChg chg="mod">
          <ac:chgData name="Xun Zhou" userId="307cf16e35cdea9e" providerId="LiveId" clId="{C45F682C-B631-4954-A201-833C7919E772}" dt="2025-09-01T01:38:48.068" v="2463" actId="20577"/>
          <ac:spMkLst>
            <pc:docMk/>
            <pc:sldMk cId="696997122" sldId="418"/>
            <ac:spMk id="3" creationId="{00000000-0000-0000-0000-000000000000}"/>
          </ac:spMkLst>
        </pc:spChg>
        <pc:picChg chg="mod">
          <ac:chgData name="Xun Zhou" userId="307cf16e35cdea9e" providerId="LiveId" clId="{C45F682C-B631-4954-A201-833C7919E772}" dt="2025-08-20T03:22:03.820" v="97" actId="1076"/>
          <ac:picMkLst>
            <pc:docMk/>
            <pc:sldMk cId="696997122" sldId="418"/>
            <ac:picMk id="1026" creationId="{00000000-0000-0000-0000-000000000000}"/>
          </ac:picMkLst>
        </pc:picChg>
      </pc:sldChg>
      <pc:sldChg chg="addSp delSp modSp mod">
        <pc:chgData name="Xun Zhou" userId="307cf16e35cdea9e" providerId="LiveId" clId="{C45F682C-B631-4954-A201-833C7919E772}" dt="2025-09-01T01:39:23.123" v="2470" actId="1076"/>
        <pc:sldMkLst>
          <pc:docMk/>
          <pc:sldMk cId="3705582636" sldId="419"/>
        </pc:sldMkLst>
        <pc:spChg chg="mod">
          <ac:chgData name="Xun Zhou" userId="307cf16e35cdea9e" providerId="LiveId" clId="{C45F682C-B631-4954-A201-833C7919E772}" dt="2025-09-01T01:38:40" v="2443" actId="20577"/>
          <ac:spMkLst>
            <pc:docMk/>
            <pc:sldMk cId="3705582636" sldId="419"/>
            <ac:spMk id="3" creationId="{00000000-0000-0000-0000-000000000000}"/>
          </ac:spMkLst>
        </pc:spChg>
        <pc:picChg chg="del">
          <ac:chgData name="Xun Zhou" userId="307cf16e35cdea9e" providerId="LiveId" clId="{C45F682C-B631-4954-A201-833C7919E772}" dt="2025-09-01T01:38:33.491" v="2419" actId="478"/>
          <ac:picMkLst>
            <pc:docMk/>
            <pc:sldMk cId="3705582636" sldId="419"/>
            <ac:picMk id="5" creationId="{00000000-0000-0000-0000-000000000000}"/>
          </ac:picMkLst>
        </pc:picChg>
        <pc:picChg chg="del">
          <ac:chgData name="Xun Zhou" userId="307cf16e35cdea9e" providerId="LiveId" clId="{C45F682C-B631-4954-A201-833C7919E772}" dt="2025-09-01T01:38:33.876" v="2420" actId="478"/>
          <ac:picMkLst>
            <pc:docMk/>
            <pc:sldMk cId="3705582636" sldId="419"/>
            <ac:picMk id="6" creationId="{00000000-0000-0000-0000-000000000000}"/>
          </ac:picMkLst>
        </pc:picChg>
        <pc:picChg chg="add mod">
          <ac:chgData name="Xun Zhou" userId="307cf16e35cdea9e" providerId="LiveId" clId="{C45F682C-B631-4954-A201-833C7919E772}" dt="2025-09-01T01:39:23.123" v="2470" actId="1076"/>
          <ac:picMkLst>
            <pc:docMk/>
            <pc:sldMk cId="3705582636" sldId="419"/>
            <ac:picMk id="1026" creationId="{8A68BDE9-CA1A-4C2A-AAB3-0D0E2AA526B5}"/>
          </ac:picMkLst>
        </pc:picChg>
      </pc:sldChg>
      <pc:sldChg chg="modSp add del mod">
        <pc:chgData name="Xun Zhou" userId="307cf16e35cdea9e" providerId="LiveId" clId="{C45F682C-B631-4954-A201-833C7919E772}" dt="2025-08-20T03:37:43.866" v="1655" actId="47"/>
        <pc:sldMkLst>
          <pc:docMk/>
          <pc:sldMk cId="2355934200" sldId="421"/>
        </pc:sldMkLst>
      </pc:sldChg>
      <pc:sldChg chg="addSp delSp modSp mod">
        <pc:chgData name="Xun Zhou" userId="307cf16e35cdea9e" providerId="LiveId" clId="{C45F682C-B631-4954-A201-833C7919E772}" dt="2025-08-20T03:21:37.892" v="85" actId="1076"/>
        <pc:sldMkLst>
          <pc:docMk/>
          <pc:sldMk cId="2319809961" sldId="422"/>
        </pc:sldMkLst>
        <pc:spChg chg="mod">
          <ac:chgData name="Xun Zhou" userId="307cf16e35cdea9e" providerId="LiveId" clId="{C45F682C-B631-4954-A201-833C7919E772}" dt="2025-08-20T03:19:21.652" v="58" actId="14100"/>
          <ac:spMkLst>
            <pc:docMk/>
            <pc:sldMk cId="2319809961" sldId="422"/>
            <ac:spMk id="2" creationId="{00000000-0000-0000-0000-000000000000}"/>
          </ac:spMkLst>
        </pc:spChg>
        <pc:spChg chg="add del mod">
          <ac:chgData name="Xun Zhou" userId="307cf16e35cdea9e" providerId="LiveId" clId="{C45F682C-B631-4954-A201-833C7919E772}" dt="2025-08-20T03:21:37.892" v="85" actId="1076"/>
          <ac:spMkLst>
            <pc:docMk/>
            <pc:sldMk cId="2319809961" sldId="422"/>
            <ac:spMk id="7" creationId="{DDBC3759-4133-44BF-81C1-169D211AEB38}"/>
          </ac:spMkLst>
        </pc:spChg>
        <pc:picChg chg="add mod">
          <ac:chgData name="Xun Zhou" userId="307cf16e35cdea9e" providerId="LiveId" clId="{C45F682C-B631-4954-A201-833C7919E772}" dt="2025-08-20T03:21:33.971" v="84" actId="1076"/>
          <ac:picMkLst>
            <pc:docMk/>
            <pc:sldMk cId="2319809961" sldId="422"/>
            <ac:picMk id="8" creationId="{DCEC7482-1C77-4CE5-B609-6CB4DE54E78C}"/>
          </ac:picMkLst>
        </pc:picChg>
      </pc:sldChg>
      <pc:sldChg chg="del">
        <pc:chgData name="Xun Zhou" userId="307cf16e35cdea9e" providerId="LiveId" clId="{C45F682C-B631-4954-A201-833C7919E772}" dt="2025-08-20T03:21:51.539" v="86" actId="47"/>
        <pc:sldMkLst>
          <pc:docMk/>
          <pc:sldMk cId="2869312048" sldId="431"/>
        </pc:sldMkLst>
      </pc:sldChg>
      <pc:sldChg chg="modSp mod modShow">
        <pc:chgData name="Xun Zhou" userId="307cf16e35cdea9e" providerId="LiveId" clId="{C45F682C-B631-4954-A201-833C7919E772}" dt="2025-09-01T03:01:11.102" v="3560" actId="729"/>
        <pc:sldMkLst>
          <pc:docMk/>
          <pc:sldMk cId="1770712431" sldId="432"/>
        </pc:sldMkLst>
        <pc:spChg chg="mod">
          <ac:chgData name="Xun Zhou" userId="307cf16e35cdea9e" providerId="LiveId" clId="{C45F682C-B631-4954-A201-833C7919E772}" dt="2025-08-20T03:21:23.035" v="80" actId="27636"/>
          <ac:spMkLst>
            <pc:docMk/>
            <pc:sldMk cId="1770712431" sldId="432"/>
            <ac:spMk id="3" creationId="{00000000-0000-0000-0000-000000000000}"/>
          </ac:spMkLst>
        </pc:spChg>
      </pc:sldChg>
      <pc:sldChg chg="modSp mod">
        <pc:chgData name="Xun Zhou" userId="307cf16e35cdea9e" providerId="LiveId" clId="{C45F682C-B631-4954-A201-833C7919E772}" dt="2025-08-20T03:21:23.040" v="81" actId="27636"/>
        <pc:sldMkLst>
          <pc:docMk/>
          <pc:sldMk cId="3004029064" sldId="434"/>
        </pc:sldMkLst>
        <pc:spChg chg="mod">
          <ac:chgData name="Xun Zhou" userId="307cf16e35cdea9e" providerId="LiveId" clId="{C45F682C-B631-4954-A201-833C7919E772}" dt="2025-08-20T03:21:23.040" v="81" actId="27636"/>
          <ac:spMkLst>
            <pc:docMk/>
            <pc:sldMk cId="3004029064" sldId="434"/>
            <ac:spMk id="3" creationId="{00000000-0000-0000-0000-000000000000}"/>
          </ac:spMkLst>
        </pc:spChg>
      </pc:sldChg>
      <pc:sldChg chg="modSp mod">
        <pc:chgData name="Xun Zhou" userId="307cf16e35cdea9e" providerId="LiveId" clId="{C45F682C-B631-4954-A201-833C7919E772}" dt="2025-08-20T03:54:29.045" v="2069" actId="20577"/>
        <pc:sldMkLst>
          <pc:docMk/>
          <pc:sldMk cId="153494664" sldId="435"/>
        </pc:sldMkLst>
        <pc:spChg chg="mod">
          <ac:chgData name="Xun Zhou" userId="307cf16e35cdea9e" providerId="LiveId" clId="{C45F682C-B631-4954-A201-833C7919E772}" dt="2025-08-20T03:54:29.045" v="2069" actId="20577"/>
          <ac:spMkLst>
            <pc:docMk/>
            <pc:sldMk cId="153494664" sldId="435"/>
            <ac:spMk id="6" creationId="{00000000-0000-0000-0000-000000000000}"/>
          </ac:spMkLst>
        </pc:spChg>
      </pc:sldChg>
      <pc:sldChg chg="del">
        <pc:chgData name="Xun Zhou" userId="307cf16e35cdea9e" providerId="LiveId" clId="{C45F682C-B631-4954-A201-833C7919E772}" dt="2025-08-20T03:44:29.295" v="1859" actId="47"/>
        <pc:sldMkLst>
          <pc:docMk/>
          <pc:sldMk cId="2941353900" sldId="438"/>
        </pc:sldMkLst>
      </pc:sldChg>
      <pc:sldChg chg="modSp add del mod">
        <pc:chgData name="Xun Zhou" userId="307cf16e35cdea9e" providerId="LiveId" clId="{C45F682C-B631-4954-A201-833C7919E772}" dt="2025-08-20T03:35:25.401" v="1350" actId="47"/>
        <pc:sldMkLst>
          <pc:docMk/>
          <pc:sldMk cId="894491040" sldId="439"/>
        </pc:sldMkLst>
      </pc:sldChg>
      <pc:sldChg chg="del">
        <pc:chgData name="Xun Zhou" userId="307cf16e35cdea9e" providerId="LiveId" clId="{C45F682C-B631-4954-A201-833C7919E772}" dt="2025-08-20T03:44:17.863" v="1857" actId="47"/>
        <pc:sldMkLst>
          <pc:docMk/>
          <pc:sldMk cId="966859681" sldId="440"/>
        </pc:sldMkLst>
      </pc:sldChg>
      <pc:sldChg chg="modSp mod">
        <pc:chgData name="Xun Zhou" userId="307cf16e35cdea9e" providerId="LiveId" clId="{C45F682C-B631-4954-A201-833C7919E772}" dt="2025-09-01T01:33:19.965" v="2238" actId="20577"/>
        <pc:sldMkLst>
          <pc:docMk/>
          <pc:sldMk cId="1037879713" sldId="441"/>
        </pc:sldMkLst>
        <pc:spChg chg="mod">
          <ac:chgData name="Xun Zhou" userId="307cf16e35cdea9e" providerId="LiveId" clId="{C45F682C-B631-4954-A201-833C7919E772}" dt="2025-09-01T01:33:19.965" v="2238" actId="20577"/>
          <ac:spMkLst>
            <pc:docMk/>
            <pc:sldMk cId="1037879713" sldId="441"/>
            <ac:spMk id="3" creationId="{00000000-0000-0000-0000-000000000000}"/>
          </ac:spMkLst>
        </pc:spChg>
        <pc:picChg chg="mod">
          <ac:chgData name="Xun Zhou" userId="307cf16e35cdea9e" providerId="LiveId" clId="{C45F682C-B631-4954-A201-833C7919E772}" dt="2025-08-20T03:43:03.792" v="1823" actId="1076"/>
          <ac:picMkLst>
            <pc:docMk/>
            <pc:sldMk cId="1037879713" sldId="441"/>
            <ac:picMk id="5" creationId="{00000000-0000-0000-0000-000000000000}"/>
          </ac:picMkLst>
        </pc:picChg>
      </pc:sldChg>
      <pc:sldChg chg="del">
        <pc:chgData name="Xun Zhou" userId="307cf16e35cdea9e" providerId="LiveId" clId="{C45F682C-B631-4954-A201-833C7919E772}" dt="2025-09-01T03:00:58.995" v="3559" actId="47"/>
        <pc:sldMkLst>
          <pc:docMk/>
          <pc:sldMk cId="1355076429" sldId="442"/>
        </pc:sldMkLst>
      </pc:sldChg>
      <pc:sldChg chg="modSp mod">
        <pc:chgData name="Xun Zhou" userId="307cf16e35cdea9e" providerId="LiveId" clId="{C45F682C-B631-4954-A201-833C7919E772}" dt="2025-09-01T03:31:36.536" v="4017" actId="20577"/>
        <pc:sldMkLst>
          <pc:docMk/>
          <pc:sldMk cId="577248655" sldId="443"/>
        </pc:sldMkLst>
        <pc:spChg chg="mod">
          <ac:chgData name="Xun Zhou" userId="307cf16e35cdea9e" providerId="LiveId" clId="{C45F682C-B631-4954-A201-833C7919E772}" dt="2025-09-01T03:31:36.536" v="4017" actId="20577"/>
          <ac:spMkLst>
            <pc:docMk/>
            <pc:sldMk cId="577248655" sldId="443"/>
            <ac:spMk id="3" creationId="{00000000-0000-0000-0000-000000000000}"/>
          </ac:spMkLst>
        </pc:spChg>
      </pc:sldChg>
      <pc:sldChg chg="modSp mod">
        <pc:chgData name="Xun Zhou" userId="307cf16e35cdea9e" providerId="LiveId" clId="{C45F682C-B631-4954-A201-833C7919E772}" dt="2025-09-01T01:35:00.773" v="2274" actId="20577"/>
        <pc:sldMkLst>
          <pc:docMk/>
          <pc:sldMk cId="1061154720" sldId="445"/>
        </pc:sldMkLst>
        <pc:spChg chg="mod">
          <ac:chgData name="Xun Zhou" userId="307cf16e35cdea9e" providerId="LiveId" clId="{C45F682C-B631-4954-A201-833C7919E772}" dt="2025-09-01T01:35:00.773" v="2274" actId="20577"/>
          <ac:spMkLst>
            <pc:docMk/>
            <pc:sldMk cId="1061154720" sldId="445"/>
            <ac:spMk id="3" creationId="{00000000-0000-0000-0000-000000000000}"/>
          </ac:spMkLst>
        </pc:spChg>
      </pc:sldChg>
      <pc:sldChg chg="addSp delSp modSp mod">
        <pc:chgData name="Xun Zhou" userId="307cf16e35cdea9e" providerId="LiveId" clId="{C45F682C-B631-4954-A201-833C7919E772}" dt="2025-09-01T03:28:44.945" v="3988" actId="1076"/>
        <pc:sldMkLst>
          <pc:docMk/>
          <pc:sldMk cId="696365820" sldId="446"/>
        </pc:sldMkLst>
        <pc:spChg chg="mod">
          <ac:chgData name="Xun Zhou" userId="307cf16e35cdea9e" providerId="LiveId" clId="{C45F682C-B631-4954-A201-833C7919E772}" dt="2025-09-01T03:24:42.993" v="3688" actId="20577"/>
          <ac:spMkLst>
            <pc:docMk/>
            <pc:sldMk cId="696365820" sldId="446"/>
            <ac:spMk id="2" creationId="{00000000-0000-0000-0000-000000000000}"/>
          </ac:spMkLst>
        </pc:spChg>
        <pc:spChg chg="mod">
          <ac:chgData name="Xun Zhou" userId="307cf16e35cdea9e" providerId="LiveId" clId="{C45F682C-B631-4954-A201-833C7919E772}" dt="2025-09-01T03:28:11.952" v="3977" actId="20577"/>
          <ac:spMkLst>
            <pc:docMk/>
            <pc:sldMk cId="696365820" sldId="446"/>
            <ac:spMk id="3" creationId="{00000000-0000-0000-0000-000000000000}"/>
          </ac:spMkLst>
        </pc:spChg>
        <pc:spChg chg="add del">
          <ac:chgData name="Xun Zhou" userId="307cf16e35cdea9e" providerId="LiveId" clId="{C45F682C-B631-4954-A201-833C7919E772}" dt="2025-09-01T03:26:42.081" v="3800"/>
          <ac:spMkLst>
            <pc:docMk/>
            <pc:sldMk cId="696365820" sldId="446"/>
            <ac:spMk id="5" creationId="{93D9CBCF-4402-4D1F-A0DF-3A11E3656880}"/>
          </ac:spMkLst>
        </pc:spChg>
        <pc:picChg chg="add del mod">
          <ac:chgData name="Xun Zhou" userId="307cf16e35cdea9e" providerId="LiveId" clId="{C45F682C-B631-4954-A201-833C7919E772}" dt="2025-09-01T03:28:15.493" v="3978" actId="478"/>
          <ac:picMkLst>
            <pc:docMk/>
            <pc:sldMk cId="696365820" sldId="446"/>
            <ac:picMk id="6" creationId="{A145726A-9FB7-43C7-BEE9-60176E787EF7}"/>
          </ac:picMkLst>
        </pc:picChg>
        <pc:picChg chg="mod">
          <ac:chgData name="Xun Zhou" userId="307cf16e35cdea9e" providerId="LiveId" clId="{C45F682C-B631-4954-A201-833C7919E772}" dt="2025-09-01T03:26:53.096" v="3804" actId="1076"/>
          <ac:picMkLst>
            <pc:docMk/>
            <pc:sldMk cId="696365820" sldId="446"/>
            <ac:picMk id="11" creationId="{00000000-0000-0000-0000-000000000000}"/>
          </ac:picMkLst>
        </pc:picChg>
        <pc:picChg chg="del">
          <ac:chgData name="Xun Zhou" userId="307cf16e35cdea9e" providerId="LiveId" clId="{C45F682C-B631-4954-A201-833C7919E772}" dt="2025-09-01T03:02:02.406" v="3613" actId="478"/>
          <ac:picMkLst>
            <pc:docMk/>
            <pc:sldMk cId="696365820" sldId="446"/>
            <ac:picMk id="1026" creationId="{00000000-0000-0000-0000-000000000000}"/>
          </ac:picMkLst>
        </pc:picChg>
        <pc:picChg chg="mod">
          <ac:chgData name="Xun Zhou" userId="307cf16e35cdea9e" providerId="LiveId" clId="{C45F682C-B631-4954-A201-833C7919E772}" dt="2025-09-01T03:24:45.422" v="3689" actId="1076"/>
          <ac:picMkLst>
            <pc:docMk/>
            <pc:sldMk cId="696365820" sldId="446"/>
            <ac:picMk id="1028" creationId="{00000000-0000-0000-0000-000000000000}"/>
          </ac:picMkLst>
        </pc:picChg>
        <pc:picChg chg="add mod">
          <ac:chgData name="Xun Zhou" userId="307cf16e35cdea9e" providerId="LiveId" clId="{C45F682C-B631-4954-A201-833C7919E772}" dt="2025-09-01T03:26:16.215" v="3798" actId="1076"/>
          <ac:picMkLst>
            <pc:docMk/>
            <pc:sldMk cId="696365820" sldId="446"/>
            <ac:picMk id="3074" creationId="{5175812E-46D0-4CDC-AD20-3DA7A1E84E7E}"/>
          </ac:picMkLst>
        </pc:picChg>
        <pc:picChg chg="add mod">
          <ac:chgData name="Xun Zhou" userId="307cf16e35cdea9e" providerId="LiveId" clId="{C45F682C-B631-4954-A201-833C7919E772}" dt="2025-09-01T03:28:44.945" v="3988" actId="1076"/>
          <ac:picMkLst>
            <pc:docMk/>
            <pc:sldMk cId="696365820" sldId="446"/>
            <ac:picMk id="3078" creationId="{514D1B41-1B79-4CEF-96F8-E83C9A7F6F9E}"/>
          </ac:picMkLst>
        </pc:picChg>
      </pc:sldChg>
      <pc:sldChg chg="add del">
        <pc:chgData name="Xun Zhou" userId="307cf16e35cdea9e" providerId="LiveId" clId="{C45F682C-B631-4954-A201-833C7919E772}" dt="2025-08-20T03:37:43.202" v="1654" actId="47"/>
        <pc:sldMkLst>
          <pc:docMk/>
          <pc:sldMk cId="2333151814" sldId="447"/>
        </pc:sldMkLst>
      </pc:sldChg>
      <pc:sldChg chg="modSp mod">
        <pc:chgData name="Xun Zhou" userId="307cf16e35cdea9e" providerId="LiveId" clId="{C45F682C-B631-4954-A201-833C7919E772}" dt="2025-09-02T02:19:11.307" v="4112" actId="1076"/>
        <pc:sldMkLst>
          <pc:docMk/>
          <pc:sldMk cId="3544385252" sldId="447"/>
        </pc:sldMkLst>
        <pc:spChg chg="mod">
          <ac:chgData name="Xun Zhou" userId="307cf16e35cdea9e" providerId="LiveId" clId="{C45F682C-B631-4954-A201-833C7919E772}" dt="2025-09-02T02:19:11.307" v="4112" actId="1076"/>
          <ac:spMkLst>
            <pc:docMk/>
            <pc:sldMk cId="3544385252" sldId="447"/>
            <ac:spMk id="3" creationId="{00000000-0000-0000-0000-000000000000}"/>
          </ac:spMkLst>
        </pc:spChg>
      </pc:sldChg>
      <pc:sldChg chg="modSp add del mod">
        <pc:chgData name="Xun Zhou" userId="307cf16e35cdea9e" providerId="LiveId" clId="{C45F682C-B631-4954-A201-833C7919E772}" dt="2025-09-02T03:18:42.113" v="5152" actId="20577"/>
        <pc:sldMkLst>
          <pc:docMk/>
          <pc:sldMk cId="1965825962" sldId="448"/>
        </pc:sldMkLst>
        <pc:spChg chg="mod">
          <ac:chgData name="Xun Zhou" userId="307cf16e35cdea9e" providerId="LiveId" clId="{C45F682C-B631-4954-A201-833C7919E772}" dt="2025-09-02T03:18:42.113" v="5152" actId="20577"/>
          <ac:spMkLst>
            <pc:docMk/>
            <pc:sldMk cId="1965825962" sldId="448"/>
            <ac:spMk id="3" creationId="{00000000-0000-0000-0000-000000000000}"/>
          </ac:spMkLst>
        </pc:spChg>
      </pc:sldChg>
      <pc:sldChg chg="modSp mod">
        <pc:chgData name="Xun Zhou" userId="307cf16e35cdea9e" providerId="LiveId" clId="{C45F682C-B631-4954-A201-833C7919E772}" dt="2025-09-02T01:56:17.950" v="4111" actId="20577"/>
        <pc:sldMkLst>
          <pc:docMk/>
          <pc:sldMk cId="3101049286" sldId="449"/>
        </pc:sldMkLst>
        <pc:spChg chg="mod">
          <ac:chgData name="Xun Zhou" userId="307cf16e35cdea9e" providerId="LiveId" clId="{C45F682C-B631-4954-A201-833C7919E772}" dt="2025-09-01T01:25:46.376" v="2077" actId="113"/>
          <ac:spMkLst>
            <pc:docMk/>
            <pc:sldMk cId="3101049286" sldId="449"/>
            <ac:spMk id="2" creationId="{B44B724C-B70B-48B2-03F6-5ECF4D53948E}"/>
          </ac:spMkLst>
        </pc:spChg>
        <pc:spChg chg="mod">
          <ac:chgData name="Xun Zhou" userId="307cf16e35cdea9e" providerId="LiveId" clId="{C45F682C-B631-4954-A201-833C7919E772}" dt="2025-09-02T01:56:17.950" v="4111" actId="20577"/>
          <ac:spMkLst>
            <pc:docMk/>
            <pc:sldMk cId="3101049286" sldId="449"/>
            <ac:spMk id="3" creationId="{B3E63DA4-0EE6-50AC-4A99-0E09104D52B9}"/>
          </ac:spMkLst>
        </pc:spChg>
      </pc:sldChg>
      <pc:sldChg chg="add del">
        <pc:chgData name="Xun Zhou" userId="307cf16e35cdea9e" providerId="LiveId" clId="{C45F682C-B631-4954-A201-833C7919E772}" dt="2025-08-20T03:37:49.252" v="1658" actId="47"/>
        <pc:sldMkLst>
          <pc:docMk/>
          <pc:sldMk cId="3179495228" sldId="449"/>
        </pc:sldMkLst>
      </pc:sldChg>
      <pc:sldChg chg="add del">
        <pc:chgData name="Xun Zhou" userId="307cf16e35cdea9e" providerId="LiveId" clId="{C45F682C-B631-4954-A201-833C7919E772}" dt="2025-08-20T03:37:50.642" v="1659" actId="47"/>
        <pc:sldMkLst>
          <pc:docMk/>
          <pc:sldMk cId="1760103453" sldId="450"/>
        </pc:sldMkLst>
      </pc:sldChg>
      <pc:sldChg chg="modSp mod">
        <pc:chgData name="Xun Zhou" userId="307cf16e35cdea9e" providerId="LiveId" clId="{C45F682C-B631-4954-A201-833C7919E772}" dt="2025-09-02T02:26:13.702" v="4443" actId="207"/>
        <pc:sldMkLst>
          <pc:docMk/>
          <pc:sldMk cId="4162215457" sldId="450"/>
        </pc:sldMkLst>
        <pc:spChg chg="mod">
          <ac:chgData name="Xun Zhou" userId="307cf16e35cdea9e" providerId="LiveId" clId="{C45F682C-B631-4954-A201-833C7919E772}" dt="2025-09-02T02:26:13.702" v="4443" actId="207"/>
          <ac:spMkLst>
            <pc:docMk/>
            <pc:sldMk cId="4162215457" sldId="450"/>
            <ac:spMk id="3" creationId="{089EE7B5-0427-0A2D-1A24-910E7FF34FDE}"/>
          </ac:spMkLst>
        </pc:spChg>
      </pc:sldChg>
      <pc:sldChg chg="modSp new mod">
        <pc:chgData name="Xun Zhou" userId="307cf16e35cdea9e" providerId="LiveId" clId="{C45F682C-B631-4954-A201-833C7919E772}" dt="2025-09-01T01:49:27.160" v="3269" actId="20577"/>
        <pc:sldMkLst>
          <pc:docMk/>
          <pc:sldMk cId="1875552145" sldId="451"/>
        </pc:sldMkLst>
        <pc:spChg chg="mod">
          <ac:chgData name="Xun Zhou" userId="307cf16e35cdea9e" providerId="LiveId" clId="{C45F682C-B631-4954-A201-833C7919E772}" dt="2025-09-01T01:43:09.591" v="2507" actId="113"/>
          <ac:spMkLst>
            <pc:docMk/>
            <pc:sldMk cId="1875552145" sldId="451"/>
            <ac:spMk id="2" creationId="{2C753CCF-1FB3-4289-B8A9-C910DF651909}"/>
          </ac:spMkLst>
        </pc:spChg>
        <pc:spChg chg="mod">
          <ac:chgData name="Xun Zhou" userId="307cf16e35cdea9e" providerId="LiveId" clId="{C45F682C-B631-4954-A201-833C7919E772}" dt="2025-09-01T01:49:27.160" v="3269" actId="20577"/>
          <ac:spMkLst>
            <pc:docMk/>
            <pc:sldMk cId="1875552145" sldId="451"/>
            <ac:spMk id="3" creationId="{5102C5D8-019F-47D7-A0EC-E80E5298F052}"/>
          </ac:spMkLst>
        </pc:spChg>
      </pc:sldChg>
      <pc:sldChg chg="add del">
        <pc:chgData name="Xun Zhou" userId="307cf16e35cdea9e" providerId="LiveId" clId="{C45F682C-B631-4954-A201-833C7919E772}" dt="2025-09-01T01:58:32.551" v="3476" actId="47"/>
        <pc:sldMkLst>
          <pc:docMk/>
          <pc:sldMk cId="1870612325" sldId="452"/>
        </pc:sldMkLst>
      </pc:sldChg>
      <pc:sldChg chg="modSp mod">
        <pc:chgData name="Xun Zhou" userId="307cf16e35cdea9e" providerId="LiveId" clId="{C45F682C-B631-4954-A201-833C7919E772}" dt="2025-09-02T02:32:54.497" v="4445" actId="20577"/>
        <pc:sldMkLst>
          <pc:docMk/>
          <pc:sldMk cId="824947501" sldId="466"/>
        </pc:sldMkLst>
        <pc:spChg chg="mod">
          <ac:chgData name="Xun Zhou" userId="307cf16e35cdea9e" providerId="LiveId" clId="{C45F682C-B631-4954-A201-833C7919E772}" dt="2025-09-02T02:32:54.497" v="4445" actId="20577"/>
          <ac:spMkLst>
            <pc:docMk/>
            <pc:sldMk cId="824947501" sldId="466"/>
            <ac:spMk id="3" creationId="{00000000-0000-0000-0000-000000000000}"/>
          </ac:spMkLst>
        </pc:spChg>
      </pc:sldChg>
      <pc:sldChg chg="modSp mod">
        <pc:chgData name="Xun Zhou" userId="307cf16e35cdea9e" providerId="LiveId" clId="{C45F682C-B631-4954-A201-833C7919E772}" dt="2025-09-02T02:21:01.761" v="4122" actId="1076"/>
        <pc:sldMkLst>
          <pc:docMk/>
          <pc:sldMk cId="2646142650" sldId="469"/>
        </pc:sldMkLst>
        <pc:spChg chg="mod">
          <ac:chgData name="Xun Zhou" userId="307cf16e35cdea9e" providerId="LiveId" clId="{C45F682C-B631-4954-A201-833C7919E772}" dt="2025-09-02T02:20:55.878" v="4120" actId="1076"/>
          <ac:spMkLst>
            <pc:docMk/>
            <pc:sldMk cId="2646142650" sldId="469"/>
            <ac:spMk id="6" creationId="{00000000-0000-0000-0000-000000000000}"/>
          </ac:spMkLst>
        </pc:spChg>
        <pc:spChg chg="mod">
          <ac:chgData name="Xun Zhou" userId="307cf16e35cdea9e" providerId="LiveId" clId="{C45F682C-B631-4954-A201-833C7919E772}" dt="2025-09-02T02:21:01.761" v="4122" actId="1076"/>
          <ac:spMkLst>
            <pc:docMk/>
            <pc:sldMk cId="2646142650" sldId="469"/>
            <ac:spMk id="9" creationId="{00000000-0000-0000-0000-000000000000}"/>
          </ac:spMkLst>
        </pc:spChg>
        <pc:spChg chg="mod">
          <ac:chgData name="Xun Zhou" userId="307cf16e35cdea9e" providerId="LiveId" clId="{C45F682C-B631-4954-A201-833C7919E772}" dt="2025-09-02T02:20:59.370" v="4121" actId="1076"/>
          <ac:spMkLst>
            <pc:docMk/>
            <pc:sldMk cId="2646142650" sldId="469"/>
            <ac:spMk id="10" creationId="{00000000-0000-0000-0000-000000000000}"/>
          </ac:spMkLst>
        </pc:spChg>
        <pc:spChg chg="mod">
          <ac:chgData name="Xun Zhou" userId="307cf16e35cdea9e" providerId="LiveId" clId="{C45F682C-B631-4954-A201-833C7919E772}" dt="2025-09-02T02:20:59.370" v="4121" actId="1076"/>
          <ac:spMkLst>
            <pc:docMk/>
            <pc:sldMk cId="2646142650" sldId="469"/>
            <ac:spMk id="12" creationId="{00000000-0000-0000-0000-000000000000}"/>
          </ac:spMkLst>
        </pc:spChg>
        <pc:grpChg chg="mod">
          <ac:chgData name="Xun Zhou" userId="307cf16e35cdea9e" providerId="LiveId" clId="{C45F682C-B631-4954-A201-833C7919E772}" dt="2025-09-02T02:21:01.761" v="4122" actId="1076"/>
          <ac:grpSpMkLst>
            <pc:docMk/>
            <pc:sldMk cId="2646142650" sldId="469"/>
            <ac:grpSpMk id="7" creationId="{00000000-0000-0000-0000-000000000000}"/>
          </ac:grpSpMkLst>
        </pc:grpChg>
        <pc:picChg chg="mod">
          <ac:chgData name="Xun Zhou" userId="307cf16e35cdea9e" providerId="LiveId" clId="{C45F682C-B631-4954-A201-833C7919E772}" dt="2025-09-02T02:21:01.761" v="4122" actId="1076"/>
          <ac:picMkLst>
            <pc:docMk/>
            <pc:sldMk cId="2646142650" sldId="469"/>
            <ac:picMk id="8" creationId="{00000000-0000-0000-0000-000000000000}"/>
          </ac:picMkLst>
        </pc:picChg>
        <pc:cxnChg chg="mod">
          <ac:chgData name="Xun Zhou" userId="307cf16e35cdea9e" providerId="LiveId" clId="{C45F682C-B631-4954-A201-833C7919E772}" dt="2025-09-02T02:20:59.370" v="4121" actId="1076"/>
          <ac:cxnSpMkLst>
            <pc:docMk/>
            <pc:sldMk cId="2646142650" sldId="469"/>
            <ac:cxnSpMk id="14" creationId="{00000000-0000-0000-0000-000000000000}"/>
          </ac:cxnSpMkLst>
        </pc:cxnChg>
      </pc:sldChg>
      <pc:sldChg chg="modSp mod">
        <pc:chgData name="Xun Zhou" userId="307cf16e35cdea9e" providerId="LiveId" clId="{C45F682C-B631-4954-A201-833C7919E772}" dt="2025-09-02T03:01:35.168" v="4999" actId="1076"/>
        <pc:sldMkLst>
          <pc:docMk/>
          <pc:sldMk cId="2397854014" sldId="470"/>
        </pc:sldMkLst>
        <pc:spChg chg="mod">
          <ac:chgData name="Xun Zhou" userId="307cf16e35cdea9e" providerId="LiveId" clId="{C45F682C-B631-4954-A201-833C7919E772}" dt="2025-09-02T03:01:35.168" v="4999" actId="1076"/>
          <ac:spMkLst>
            <pc:docMk/>
            <pc:sldMk cId="2397854014" sldId="470"/>
            <ac:spMk id="6" creationId="{00000000-0000-0000-0000-000000000000}"/>
          </ac:spMkLst>
        </pc:spChg>
      </pc:sldChg>
      <pc:sldChg chg="modSp mod">
        <pc:chgData name="Xun Zhou" userId="307cf16e35cdea9e" providerId="LiveId" clId="{C45F682C-B631-4954-A201-833C7919E772}" dt="2025-09-02T02:20:20.898" v="4116" actId="1076"/>
        <pc:sldMkLst>
          <pc:docMk/>
          <pc:sldMk cId="703032930" sldId="476"/>
        </pc:sldMkLst>
        <pc:spChg chg="mod">
          <ac:chgData name="Xun Zhou" userId="307cf16e35cdea9e" providerId="LiveId" clId="{C45F682C-B631-4954-A201-833C7919E772}" dt="2025-09-02T02:19:16.184" v="4113" actId="1076"/>
          <ac:spMkLst>
            <pc:docMk/>
            <pc:sldMk cId="703032930" sldId="476"/>
            <ac:spMk id="3" creationId="{00000000-0000-0000-0000-000000000000}"/>
          </ac:spMkLst>
        </pc:spChg>
        <pc:spChg chg="mod">
          <ac:chgData name="Xun Zhou" userId="307cf16e35cdea9e" providerId="LiveId" clId="{C45F682C-B631-4954-A201-833C7919E772}" dt="2025-09-02T02:19:35.450" v="4115" actId="1076"/>
          <ac:spMkLst>
            <pc:docMk/>
            <pc:sldMk cId="703032930" sldId="476"/>
            <ac:spMk id="5" creationId="{00000000-0000-0000-0000-000000000000}"/>
          </ac:spMkLst>
        </pc:spChg>
        <pc:spChg chg="mod">
          <ac:chgData name="Xun Zhou" userId="307cf16e35cdea9e" providerId="LiveId" clId="{C45F682C-B631-4954-A201-833C7919E772}" dt="2025-09-02T02:20:20.898" v="4116" actId="1076"/>
          <ac:spMkLst>
            <pc:docMk/>
            <pc:sldMk cId="703032930" sldId="476"/>
            <ac:spMk id="6" creationId="{00000000-0000-0000-0000-000000000000}"/>
          </ac:spMkLst>
        </pc:spChg>
      </pc:sldChg>
      <pc:sldChg chg="modSp mod">
        <pc:chgData name="Xun Zhou" userId="307cf16e35cdea9e" providerId="LiveId" clId="{C45F682C-B631-4954-A201-833C7919E772}" dt="2025-09-02T02:21:21.171" v="4126" actId="14100"/>
        <pc:sldMkLst>
          <pc:docMk/>
          <pc:sldMk cId="3318032787" sldId="482"/>
        </pc:sldMkLst>
        <pc:spChg chg="mod">
          <ac:chgData name="Xun Zhou" userId="307cf16e35cdea9e" providerId="LiveId" clId="{C45F682C-B631-4954-A201-833C7919E772}" dt="2025-09-02T02:21:14.395" v="4123" actId="1076"/>
          <ac:spMkLst>
            <pc:docMk/>
            <pc:sldMk cId="3318032787" sldId="482"/>
            <ac:spMk id="3" creationId="{00000000-0000-0000-0000-000000000000}"/>
          </ac:spMkLst>
        </pc:spChg>
        <pc:spChg chg="mod">
          <ac:chgData name="Xun Zhou" userId="307cf16e35cdea9e" providerId="LiveId" clId="{C45F682C-B631-4954-A201-833C7919E772}" dt="2025-09-02T02:21:21.171" v="4126" actId="14100"/>
          <ac:spMkLst>
            <pc:docMk/>
            <pc:sldMk cId="3318032787" sldId="482"/>
            <ac:spMk id="5" creationId="{00000000-0000-0000-0000-000000000000}"/>
          </ac:spMkLst>
        </pc:spChg>
        <pc:picChg chg="mod">
          <ac:chgData name="Xun Zhou" userId="307cf16e35cdea9e" providerId="LiveId" clId="{C45F682C-B631-4954-A201-833C7919E772}" dt="2025-09-02T02:21:15.635" v="4124" actId="1076"/>
          <ac:picMkLst>
            <pc:docMk/>
            <pc:sldMk cId="3318032787" sldId="482"/>
            <ac:picMk id="4098" creationId="{00000000-0000-0000-0000-000000000000}"/>
          </ac:picMkLst>
        </pc:picChg>
      </pc:sldChg>
      <pc:sldChg chg="addSp delSp modSp new mod">
        <pc:chgData name="Xun Zhou" userId="307cf16e35cdea9e" providerId="LiveId" clId="{C45F682C-B631-4954-A201-833C7919E772}" dt="2025-09-02T03:02:36.959" v="5046" actId="20577"/>
        <pc:sldMkLst>
          <pc:docMk/>
          <pc:sldMk cId="3470918864" sldId="483"/>
        </pc:sldMkLst>
        <pc:spChg chg="mod">
          <ac:chgData name="Xun Zhou" userId="307cf16e35cdea9e" providerId="LiveId" clId="{C45F682C-B631-4954-A201-833C7919E772}" dt="2025-09-02T02:52:13.148" v="4483" actId="20577"/>
          <ac:spMkLst>
            <pc:docMk/>
            <pc:sldMk cId="3470918864" sldId="483"/>
            <ac:spMk id="2" creationId="{5EA19530-2891-4936-AA2E-9657182D2AE5}"/>
          </ac:spMkLst>
        </pc:spChg>
        <pc:spChg chg="mod">
          <ac:chgData name="Xun Zhou" userId="307cf16e35cdea9e" providerId="LiveId" clId="{C45F682C-B631-4954-A201-833C7919E772}" dt="2025-09-02T03:02:36.959" v="5046" actId="20577"/>
          <ac:spMkLst>
            <pc:docMk/>
            <pc:sldMk cId="3470918864" sldId="483"/>
            <ac:spMk id="3" creationId="{DA8B2B43-7DB0-4BB0-A3B9-1DC163457515}"/>
          </ac:spMkLst>
        </pc:spChg>
        <pc:picChg chg="add mod">
          <ac:chgData name="Xun Zhou" userId="307cf16e35cdea9e" providerId="LiveId" clId="{C45F682C-B631-4954-A201-833C7919E772}" dt="2025-09-02T03:00:56.662" v="4998" actId="1076"/>
          <ac:picMkLst>
            <pc:docMk/>
            <pc:sldMk cId="3470918864" sldId="483"/>
            <ac:picMk id="1026" creationId="{5AF2150F-148F-4330-9E9F-9C37E15E1A7C}"/>
          </ac:picMkLst>
        </pc:picChg>
        <pc:picChg chg="add mod">
          <ac:chgData name="Xun Zhou" userId="307cf16e35cdea9e" providerId="LiveId" clId="{C45F682C-B631-4954-A201-833C7919E772}" dt="2025-09-02T03:00:56.662" v="4998" actId="1076"/>
          <ac:picMkLst>
            <pc:docMk/>
            <pc:sldMk cId="3470918864" sldId="483"/>
            <ac:picMk id="1028" creationId="{4D0E38FF-A77C-4C04-86CF-7798E03CCAEB}"/>
          </ac:picMkLst>
        </pc:picChg>
        <pc:picChg chg="add mod">
          <ac:chgData name="Xun Zhou" userId="307cf16e35cdea9e" providerId="LiveId" clId="{C45F682C-B631-4954-A201-833C7919E772}" dt="2025-09-02T03:00:56.662" v="4998" actId="1076"/>
          <ac:picMkLst>
            <pc:docMk/>
            <pc:sldMk cId="3470918864" sldId="483"/>
            <ac:picMk id="1030" creationId="{4E7D15CC-4BD6-419D-B1A4-FCF0A28E13BC}"/>
          </ac:picMkLst>
        </pc:picChg>
        <pc:picChg chg="add mod">
          <ac:chgData name="Xun Zhou" userId="307cf16e35cdea9e" providerId="LiveId" clId="{C45F682C-B631-4954-A201-833C7919E772}" dt="2025-09-02T03:00:56.662" v="4998" actId="1076"/>
          <ac:picMkLst>
            <pc:docMk/>
            <pc:sldMk cId="3470918864" sldId="483"/>
            <ac:picMk id="1032" creationId="{F2CC6212-B071-48D3-A880-9068604723F2}"/>
          </ac:picMkLst>
        </pc:picChg>
        <pc:picChg chg="add mod">
          <ac:chgData name="Xun Zhou" userId="307cf16e35cdea9e" providerId="LiveId" clId="{C45F682C-B631-4954-A201-833C7919E772}" dt="2025-09-02T03:00:56.662" v="4998" actId="1076"/>
          <ac:picMkLst>
            <pc:docMk/>
            <pc:sldMk cId="3470918864" sldId="483"/>
            <ac:picMk id="1034" creationId="{508233BA-BCCD-4A45-9174-DCED556E490A}"/>
          </ac:picMkLst>
        </pc:picChg>
        <pc:picChg chg="add del">
          <ac:chgData name="Xun Zhou" userId="307cf16e35cdea9e" providerId="LiveId" clId="{C45F682C-B631-4954-A201-833C7919E772}" dt="2025-09-02T03:00:30.795" v="4990"/>
          <ac:picMkLst>
            <pc:docMk/>
            <pc:sldMk cId="3470918864" sldId="483"/>
            <ac:picMk id="1036" creationId="{A06D2DD5-8F36-482F-AA59-AA62E82E88DB}"/>
          </ac:picMkLst>
        </pc:picChg>
      </pc:sldChg>
      <pc:sldChg chg="modSp new mod ord">
        <pc:chgData name="Xun Zhou" userId="307cf16e35cdea9e" providerId="LiveId" clId="{C45F682C-B631-4954-A201-833C7919E772}" dt="2025-09-02T03:27:50.006" v="5784" actId="20577"/>
        <pc:sldMkLst>
          <pc:docMk/>
          <pc:sldMk cId="369039588" sldId="484"/>
        </pc:sldMkLst>
        <pc:spChg chg="mod">
          <ac:chgData name="Xun Zhou" userId="307cf16e35cdea9e" providerId="LiveId" clId="{C45F682C-B631-4954-A201-833C7919E772}" dt="2025-09-02T03:22:19.535" v="5165" actId="20577"/>
          <ac:spMkLst>
            <pc:docMk/>
            <pc:sldMk cId="369039588" sldId="484"/>
            <ac:spMk id="2" creationId="{579E507E-A364-4D8D-B8F8-F308DF86A47F}"/>
          </ac:spMkLst>
        </pc:spChg>
        <pc:spChg chg="mod">
          <ac:chgData name="Xun Zhou" userId="307cf16e35cdea9e" providerId="LiveId" clId="{C45F682C-B631-4954-A201-833C7919E772}" dt="2025-09-02T03:27:50.006" v="5784" actId="20577"/>
          <ac:spMkLst>
            <pc:docMk/>
            <pc:sldMk cId="369039588" sldId="484"/>
            <ac:spMk id="3" creationId="{3C8C992A-EACF-465E-AA02-4AA5FED6A809}"/>
          </ac:spMkLst>
        </pc:spChg>
      </pc:sldChg>
      <pc:sldMasterChg chg="modSp mod modSldLayout">
        <pc:chgData name="Xun Zhou" userId="307cf16e35cdea9e" providerId="LiveId" clId="{C45F682C-B631-4954-A201-833C7919E772}" dt="2025-08-20T03:21:24.596" v="83" actId="14100"/>
        <pc:sldMasterMkLst>
          <pc:docMk/>
          <pc:sldMasterMk cId="321629157" sldId="2147483691"/>
        </pc:sldMasterMkLst>
        <pc:spChg chg="mod">
          <ac:chgData name="Xun Zhou" userId="307cf16e35cdea9e" providerId="LiveId" clId="{C45F682C-B631-4954-A201-833C7919E772}" dt="2025-08-20T03:21:11.793" v="76" actId="14100"/>
          <ac:spMkLst>
            <pc:docMk/>
            <pc:sldMasterMk cId="321629157" sldId="2147483691"/>
            <ac:spMk id="2" creationId="{00000000-0000-0000-0000-000000000000}"/>
          </ac:spMkLst>
        </pc:spChg>
        <pc:spChg chg="mod">
          <ac:chgData name="Xun Zhou" userId="307cf16e35cdea9e" providerId="LiveId" clId="{C45F682C-B631-4954-A201-833C7919E772}" dt="2025-08-20T03:21:15.815" v="78" actId="14100"/>
          <ac:spMkLst>
            <pc:docMk/>
            <pc:sldMasterMk cId="321629157" sldId="2147483691"/>
            <ac:spMk id="3" creationId="{00000000-0000-0000-0000-000000000000}"/>
          </ac:spMkLst>
        </pc:spChg>
        <pc:cxnChg chg="mod">
          <ac:chgData name="Xun Zhou" userId="307cf16e35cdea9e" providerId="LiveId" clId="{C45F682C-B631-4954-A201-833C7919E772}" dt="2025-08-20T03:21:07.364" v="73" actId="1076"/>
          <ac:cxnSpMkLst>
            <pc:docMk/>
            <pc:sldMasterMk cId="321629157" sldId="2147483691"/>
            <ac:cxnSpMk id="10" creationId="{00000000-0000-0000-0000-000000000000}"/>
          </ac:cxnSpMkLst>
        </pc:cxnChg>
        <pc:sldLayoutChg chg="modSp mod">
          <pc:chgData name="Xun Zhou" userId="307cf16e35cdea9e" providerId="LiveId" clId="{C45F682C-B631-4954-A201-833C7919E772}" dt="2025-08-20T03:21:24.596" v="83" actId="14100"/>
          <pc:sldLayoutMkLst>
            <pc:docMk/>
            <pc:sldMasterMk cId="321629157" sldId="2147483691"/>
            <pc:sldLayoutMk cId="2864721560" sldId="2147483693"/>
          </pc:sldLayoutMkLst>
          <pc:spChg chg="mod">
            <ac:chgData name="Xun Zhou" userId="307cf16e35cdea9e" providerId="LiveId" clId="{C45F682C-B631-4954-A201-833C7919E772}" dt="2025-08-20T03:21:24.596" v="83" actId="14100"/>
            <ac:spMkLst>
              <pc:docMk/>
              <pc:sldMasterMk cId="321629157" sldId="2147483691"/>
              <pc:sldLayoutMk cId="2864721560" sldId="2147483693"/>
              <ac:spMk id="2" creationId="{00000000-0000-0000-0000-000000000000}"/>
            </ac:spMkLst>
          </pc:spChg>
          <pc:spChg chg="mod">
            <ac:chgData name="Xun Zhou" userId="307cf16e35cdea9e" providerId="LiveId" clId="{C45F682C-B631-4954-A201-833C7919E772}" dt="2025-08-20T03:21:22.927" v="79" actId="14100"/>
            <ac:spMkLst>
              <pc:docMk/>
              <pc:sldMasterMk cId="321629157" sldId="2147483691"/>
              <pc:sldLayoutMk cId="2864721560" sldId="214748369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EB7E-867D-4282-8DE5-F36A179E3AC7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0BA66-FF30-40C0-A8D7-30028C97E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27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14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39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11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60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74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64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72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18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21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3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27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baseline="0" dirty="0"/>
          </a:p>
          <a:p>
            <a:pPr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19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9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85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3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17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5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31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13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8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16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188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99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6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75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679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34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73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13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39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0973E-B3CF-2552-9794-1B0D1F3B8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DF303-47F8-C518-950C-F9558775F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12210-0717-1214-E63C-EFC852FA2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3B92C-366E-15DC-203E-3B60E2145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3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E728D-AA46-7E77-6F00-933B32358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F3FC8-AAD4-D740-8FD8-C21038F7B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24532-4F48-B4AD-D9A0-991087497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3DC7A-4ABF-EBAB-A394-A46EE09676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6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0BA66-FF30-40C0-A8D7-30028C97E1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2AF0-9EB6-4DA0-AA18-4D452EF1FC35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6D57-56A4-4768-98BC-B1DCE3579E3C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8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F54B-6BF3-4F64-AA49-C79910828BAA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7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15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33015"/>
            <a:ext cx="10058400" cy="44360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054D9-3FC8-4F5A-9887-8169F77364C0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2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5D39E-5580-4DD5-8F06-2604FE426769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62ED-3FA5-4E29-AD84-CBD2ED8A40E8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4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719D-44E6-47A2-84AB-0AB0DB21914A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5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E2FE4-6D64-44AB-8717-E7988512E516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4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0149-D071-4618-B927-DAD5ED66D149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01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D1A81E-A393-41C9-9B38-2D3A71971022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4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7BDC-98EC-441F-8CC2-C970B2D9F19F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5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2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70420"/>
            <a:ext cx="10058400" cy="4650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73FADF-1024-4215-908D-689AC4B31A34}" type="datetime1">
              <a:rPr lang="en-US" smtClean="0"/>
              <a:t>9/2/2025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245523" y="121923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2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houxun2023@hit.edu.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search/?q=Application%20Express%20Advanced%20Tutorials&amp;product=en%2Fdatabase%2Foracle%2Foracle-database%2F23&amp;pmode=ALL&amp;lang=e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Database </a:t>
            </a:r>
            <a:r>
              <a:rPr lang="en-US" altLang="zh-CN" sz="6600" dirty="0"/>
              <a:t>Systems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COMP3010E </a:t>
            </a:r>
            <a:r>
              <a:rPr lang="en-US" altLang="zh-CN" dirty="0"/>
              <a:t>Fall</a:t>
            </a:r>
            <a:r>
              <a:rPr lang="zh-CN" altLang="en-US" dirty="0"/>
              <a:t> </a:t>
            </a:r>
            <a:r>
              <a:rPr lang="en-US" dirty="0"/>
              <a:t>2025</a:t>
            </a:r>
          </a:p>
          <a:p>
            <a:endParaRPr lang="en-US" dirty="0"/>
          </a:p>
          <a:p>
            <a:r>
              <a:rPr lang="en-US" dirty="0"/>
              <a:t>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5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 </a:t>
            </a:r>
            <a:r>
              <a:rPr lang="en-US" altLang="zh-CN" dirty="0"/>
              <a:t>Hackathon (week 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zh-CN" altLang="en-US" sz="2800" dirty="0"/>
              <a:t> </a:t>
            </a:r>
            <a:r>
              <a:rPr lang="en-US" altLang="zh-CN" sz="2800" dirty="0"/>
              <a:t>One</a:t>
            </a:r>
            <a:r>
              <a:rPr lang="zh-CN" altLang="en-US" sz="2800" dirty="0"/>
              <a:t> </a:t>
            </a:r>
            <a:r>
              <a:rPr lang="en-US" altLang="zh-CN" sz="2800" dirty="0"/>
              <a:t>of the lab sections will be used for SQL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</a:p>
          <a:p>
            <a:pPr>
              <a:buFont typeface="Wingdings" charset="2"/>
              <a:buChar char="v"/>
            </a:pPr>
            <a:r>
              <a:rPr lang="zh-CN" altLang="en-US" sz="2800" dirty="0"/>
              <a:t> </a:t>
            </a:r>
            <a:r>
              <a:rPr lang="en-US" altLang="zh-CN" sz="2800" dirty="0"/>
              <a:t>Given two-lectures’ time, program in SQL to solve problems. </a:t>
            </a:r>
          </a:p>
          <a:p>
            <a:pPr>
              <a:buFont typeface="Wingdings" charset="2"/>
              <a:buChar char="v"/>
            </a:pPr>
            <a:r>
              <a:rPr lang="en-US" sz="2800" dirty="0"/>
              <a:t> </a:t>
            </a:r>
            <a:r>
              <a:rPr lang="en-US" altLang="zh-CN" sz="2800" dirty="0"/>
              <a:t>Open</a:t>
            </a:r>
            <a:r>
              <a:rPr lang="en-US" sz="2800" dirty="0"/>
              <a:t> book and open notes. No web 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404" y="3598984"/>
            <a:ext cx="3531891" cy="235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7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53CCF-1FB3-4289-B8A9-C910DF65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Academic Integrity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2C5D8-019F-47D7-A0EC-E80E5298F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/>
              <a:t> Violations that are </a:t>
            </a:r>
            <a:r>
              <a:rPr lang="en-US" altLang="zh-CN" sz="2800" dirty="0">
                <a:solidFill>
                  <a:srgbClr val="FF0000"/>
                </a:solidFill>
              </a:rPr>
              <a:t>NOT</a:t>
            </a:r>
            <a:r>
              <a:rPr lang="en-US" altLang="zh-CN" sz="2800" dirty="0"/>
              <a:t> allowed: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400" dirty="0"/>
              <a:t> Submitting for others (in-class exercise, </a:t>
            </a:r>
            <a:r>
              <a:rPr lang="en-US" altLang="zh-CN" sz="2400" dirty="0" err="1"/>
              <a:t>hw</a:t>
            </a:r>
            <a:r>
              <a:rPr lang="en-US" altLang="zh-CN" sz="2400" dirty="0"/>
              <a:t>, lab, exam)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400" dirty="0"/>
              <a:t> Copying others’ results OR copying solutions on the Internet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400" dirty="0"/>
              <a:t> Using AI tools to generate solutions (</a:t>
            </a:r>
            <a:r>
              <a:rPr lang="en-US" altLang="zh-CN" sz="2400" u="sng" dirty="0"/>
              <a:t>we have algorithms to detect that</a:t>
            </a:r>
            <a:r>
              <a:rPr lang="en-US" altLang="zh-CN" sz="2400" dirty="0"/>
              <a:t>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/>
              <a:t> Confirmed violations will be subject to DQ in final exam. </a:t>
            </a:r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/>
              <a:t>In-class exercise can be discussed. Other deliverables must be done individually.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28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2D952A-079E-4196-8D32-5DD3993F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52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741" y="2198800"/>
            <a:ext cx="7307717" cy="36538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91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73974" y="3651054"/>
            <a:ext cx="44091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Roboto" charset="0"/>
              </a:rPr>
              <a:t>Byte, KB, MB, GB, TB, PB, EB, ZB, YB</a:t>
            </a:r>
          </a:p>
          <a:p>
            <a:endParaRPr lang="en-US" altLang="zh-CN" sz="2000" dirty="0">
              <a:latin typeface="Roboto" charset="0"/>
            </a:endParaRPr>
          </a:p>
          <a:p>
            <a:r>
              <a:rPr lang="en-US" altLang="zh-CN" sz="2000" dirty="0">
                <a:latin typeface="Roboto" charset="0"/>
              </a:rPr>
              <a:t>1</a:t>
            </a:r>
            <a:r>
              <a:rPr lang="zh-CN" altLang="en-US" sz="2000" dirty="0">
                <a:latin typeface="Roboto" charset="0"/>
              </a:rPr>
              <a:t> </a:t>
            </a:r>
            <a:r>
              <a:rPr lang="en-US" altLang="zh-CN" sz="2000" dirty="0">
                <a:latin typeface="Roboto" charset="0"/>
              </a:rPr>
              <a:t>Exabyte</a:t>
            </a:r>
            <a:r>
              <a:rPr lang="zh-CN" altLang="en-US" sz="2000" dirty="0">
                <a:latin typeface="Roboto" charset="0"/>
              </a:rPr>
              <a:t>  </a:t>
            </a:r>
            <a:r>
              <a:rPr lang="en-US" altLang="zh-CN" sz="2000" dirty="0">
                <a:latin typeface="Roboto" charset="0"/>
              </a:rPr>
              <a:t>=</a:t>
            </a:r>
            <a:r>
              <a:rPr lang="zh-CN" altLang="en-US" sz="2000" dirty="0">
                <a:latin typeface="Roboto" charset="0"/>
              </a:rPr>
              <a:t> </a:t>
            </a:r>
            <a:r>
              <a:rPr lang="fi-FI" sz="2000" dirty="0">
                <a:latin typeface="Roboto" charset="0"/>
              </a:rPr>
              <a:t>10</a:t>
            </a:r>
            <a:r>
              <a:rPr lang="fi-FI" sz="2000" baseline="30000" dirty="0">
                <a:latin typeface="Roboto" charset="0"/>
              </a:rPr>
              <a:t>18</a:t>
            </a:r>
            <a:r>
              <a:rPr lang="fi-FI" sz="2000" dirty="0">
                <a:latin typeface="Roboto" charset="0"/>
              </a:rPr>
              <a:t> </a:t>
            </a:r>
            <a:r>
              <a:rPr lang="zh-CN" altLang="en-US" sz="2000" dirty="0">
                <a:latin typeface="Roboto" charset="0"/>
              </a:rPr>
              <a:t> </a:t>
            </a:r>
            <a:r>
              <a:rPr lang="en-US" altLang="zh-CN" sz="2000" dirty="0">
                <a:latin typeface="Roboto" charset="0"/>
              </a:rPr>
              <a:t>bytes</a:t>
            </a:r>
          </a:p>
          <a:p>
            <a:r>
              <a:rPr lang="en-US" altLang="zh-CN" sz="2000" dirty="0">
                <a:latin typeface="Roboto" charset="0"/>
              </a:rPr>
              <a:t>=</a:t>
            </a:r>
            <a:r>
              <a:rPr lang="zh-CN" altLang="en-US" sz="2000" dirty="0">
                <a:latin typeface="Roboto" charset="0"/>
              </a:rPr>
              <a:t> </a:t>
            </a:r>
            <a:r>
              <a:rPr lang="en-US" altLang="zh-CN" sz="2000" dirty="0">
                <a:latin typeface="Roboto" charset="0"/>
              </a:rPr>
              <a:t>1</a:t>
            </a:r>
            <a:r>
              <a:rPr lang="zh-CN" altLang="en-US" sz="2000" dirty="0">
                <a:latin typeface="Roboto" charset="0"/>
              </a:rPr>
              <a:t> </a:t>
            </a:r>
            <a:r>
              <a:rPr lang="en-US" altLang="zh-CN" sz="2000" dirty="0">
                <a:latin typeface="Roboto" charset="0"/>
              </a:rPr>
              <a:t>million</a:t>
            </a:r>
            <a:r>
              <a:rPr lang="zh-CN" altLang="en-US" sz="2000" dirty="0">
                <a:latin typeface="Roboto" charset="0"/>
              </a:rPr>
              <a:t> </a:t>
            </a:r>
            <a:r>
              <a:rPr lang="en-US" altLang="zh-CN" sz="2000" dirty="0">
                <a:latin typeface="Roboto" charset="0"/>
              </a:rPr>
              <a:t>hard</a:t>
            </a:r>
            <a:r>
              <a:rPr lang="zh-CN" altLang="en-US" sz="2000" dirty="0">
                <a:latin typeface="Roboto" charset="0"/>
              </a:rPr>
              <a:t> </a:t>
            </a:r>
            <a:r>
              <a:rPr lang="en-US" altLang="zh-CN" sz="2000" dirty="0">
                <a:latin typeface="Roboto" charset="0"/>
              </a:rPr>
              <a:t>drives</a:t>
            </a:r>
            <a:r>
              <a:rPr lang="zh-CN" altLang="en-US" sz="2000" dirty="0">
                <a:latin typeface="Roboto" charset="0"/>
              </a:rPr>
              <a:t> </a:t>
            </a:r>
            <a:r>
              <a:rPr lang="en-US" altLang="zh-CN" sz="2000" dirty="0">
                <a:latin typeface="Roboto" charset="0"/>
              </a:rPr>
              <a:t>(1TB</a:t>
            </a:r>
            <a:r>
              <a:rPr lang="zh-CN" altLang="en-US" sz="2000" dirty="0">
                <a:latin typeface="Roboto" charset="0"/>
              </a:rPr>
              <a:t> </a:t>
            </a:r>
            <a:r>
              <a:rPr lang="en-US" altLang="zh-CN" sz="2000" dirty="0">
                <a:latin typeface="Roboto" charset="0"/>
              </a:rPr>
              <a:t>size)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and Big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9B3EFDA-88A4-49AB-BBB2-9D7033980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A04EB8A-02E0-48A0-AF3C-358FFF7E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76" y="1228434"/>
            <a:ext cx="5218995" cy="52189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564BCD9-511B-4042-9733-2D42DB83BA79}"/>
              </a:ext>
            </a:extLst>
          </p:cNvPr>
          <p:cNvSpPr txBox="1"/>
          <p:nvPr/>
        </p:nvSpPr>
        <p:spPr>
          <a:xfrm>
            <a:off x="6888481" y="1517816"/>
            <a:ext cx="50456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altLang="zh-CN" sz="2400" b="0" i="0" dirty="0">
                <a:solidFill>
                  <a:srgbClr val="121737"/>
                </a:solidFill>
                <a:effectLst/>
                <a:latin typeface="Manrope"/>
              </a:rPr>
              <a:t>How much data is generated everyday?</a:t>
            </a:r>
          </a:p>
          <a:p>
            <a:pPr algn="l" rtl="0"/>
            <a:endParaRPr lang="en-US" altLang="zh-CN" sz="2400" dirty="0">
              <a:solidFill>
                <a:srgbClr val="121737"/>
              </a:solidFill>
              <a:latin typeface="Manrope"/>
            </a:endParaRPr>
          </a:p>
          <a:p>
            <a:pPr algn="l" rtl="0"/>
            <a:r>
              <a:rPr lang="en-US" altLang="zh-CN" sz="2400" b="0" i="0" dirty="0">
                <a:solidFill>
                  <a:srgbClr val="121737"/>
                </a:solidFill>
                <a:effectLst/>
                <a:latin typeface="Manrope"/>
              </a:rPr>
              <a:t>Approximately </a:t>
            </a:r>
            <a:r>
              <a:rPr lang="en-US" altLang="zh-CN" sz="2400" b="1" i="0" dirty="0">
                <a:solidFill>
                  <a:srgbClr val="121737"/>
                </a:solidFill>
                <a:effectLst/>
                <a:latin typeface="Manrope"/>
              </a:rPr>
              <a:t>402 Exabyte </a:t>
            </a:r>
            <a:r>
              <a:rPr lang="en-US" altLang="zh-CN" sz="2400" b="0" i="0" dirty="0">
                <a:solidFill>
                  <a:srgbClr val="121737"/>
                </a:solidFill>
                <a:effectLst/>
                <a:latin typeface="Manrope"/>
              </a:rPr>
              <a:t>of data is created each day (estimated)</a:t>
            </a:r>
          </a:p>
        </p:txBody>
      </p:sp>
    </p:spTree>
    <p:extLst>
      <p:ext uri="{BB962C8B-B14F-4D97-AF65-F5344CB8AC3E}">
        <p14:creationId xmlns:p14="http://schemas.microsoft.com/office/powerpoint/2010/main" val="22019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Analytics in Our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443378"/>
            <a:ext cx="9564970" cy="47406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 R</a:t>
            </a:r>
            <a:r>
              <a:rPr lang="en-US" altLang="zh-CN" sz="2400" b="1" dirty="0"/>
              <a:t>ide-sharing and taxi services</a:t>
            </a:r>
            <a:endParaRPr lang="en-US" sz="24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zh-CN" sz="2000" dirty="0"/>
              <a:t> Matching passengers with drivers through big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Optimal matching to save time and maximize revenue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 Streaming</a:t>
            </a:r>
            <a:r>
              <a:rPr lang="en-US" sz="2400" dirty="0"/>
              <a:t>: precise ads 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altLang="zh-CN" sz="2000" dirty="0"/>
              <a:t>Record user activities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Analyze user interests 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Place advertisements and other promotions during a video 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 E-Commerce</a:t>
            </a:r>
            <a:r>
              <a:rPr lang="en-US" sz="2400" dirty="0"/>
              <a:t>: Recommendation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Data mining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Discover customers’ buying patterns/preference to maximize purchase opportunity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36" y="5348917"/>
            <a:ext cx="4529328" cy="1039838"/>
          </a:xfrm>
          <a:prstGeom prst="rect">
            <a:avLst/>
          </a:prstGeom>
        </p:spPr>
      </p:pic>
      <p:pic>
        <p:nvPicPr>
          <p:cNvPr id="1028" name="Picture 4" descr="http://media.corporate-ir.net/media_files/IROL/97/97664/images/amazon_logo_RG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741" y="5348917"/>
            <a:ext cx="2358898" cy="86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Di driver fired after sexting passenger - CGTN">
            <a:extLst>
              <a:ext uri="{FF2B5EF4-FFF2-40B4-BE49-F238E27FC236}">
                <a16:creationId xmlns:a16="http://schemas.microsoft.com/office/drawing/2014/main" id="{5175812E-46D0-4CDC-AD20-3DA7A1E84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853" y="1443378"/>
            <a:ext cx="2260792" cy="127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,000+ Free Condicionamento Físico Do Youtube &amp; Youtube Images - Pixabay">
            <a:extLst>
              <a:ext uri="{FF2B5EF4-FFF2-40B4-BE49-F238E27FC236}">
                <a16:creationId xmlns:a16="http://schemas.microsoft.com/office/drawing/2014/main" id="{514D1B41-1B79-4CEF-96F8-E83C9A7F6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853" y="2872116"/>
            <a:ext cx="2260792" cy="12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365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07137"/>
            <a:ext cx="10058400" cy="44370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/>
              <a:t>Value of Big Data</a:t>
            </a:r>
            <a:endParaRPr lang="en-US" b="1" dirty="0"/>
          </a:p>
          <a:p>
            <a:pPr lvl="1"/>
            <a:r>
              <a:rPr lang="en-US" dirty="0"/>
              <a:t>data </a:t>
            </a:r>
            <a:r>
              <a:rPr lang="en-US" dirty="0">
                <a:sym typeface="Wingdings" panose="05000000000000000000" pitchFamily="2" charset="2"/>
              </a:rPr>
              <a:t> Information  Knowledge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More data  More difficult to store, manage, and query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Database Systems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Achieve program-data independency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Reduce data redundancy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Reduce data inconsistency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Improve data access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Improve data sharing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Improve data security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Improve decision making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Data Warehouses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Large-scale datasets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OLAP (online analytical processing), Data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8444794" y="3130385"/>
            <a:ext cx="2427890" cy="1671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6" name="Down Arrow 5"/>
          <p:cNvSpPr/>
          <p:nvPr/>
        </p:nvSpPr>
        <p:spPr>
          <a:xfrm>
            <a:off x="8026154" y="2293194"/>
            <a:ext cx="1429119" cy="59324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Down Arrow 9"/>
          <p:cNvSpPr/>
          <p:nvPr/>
        </p:nvSpPr>
        <p:spPr>
          <a:xfrm>
            <a:off x="9590916" y="2270820"/>
            <a:ext cx="1429119" cy="593246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8876357" y="1494924"/>
            <a:ext cx="1429119" cy="59324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7557309" y="1678819"/>
            <a:ext cx="1429119" cy="59324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10305476" y="1660515"/>
            <a:ext cx="1429119" cy="59324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8944180" y="2832953"/>
            <a:ext cx="1429119" cy="59324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15200" y="2088170"/>
            <a:ext cx="1129594" cy="1129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0804862" y="2003679"/>
            <a:ext cx="1061772" cy="1154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8365264" y="4867212"/>
            <a:ext cx="578916" cy="51500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9369281" y="4869313"/>
            <a:ext cx="578916" cy="51500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0373298" y="4849973"/>
            <a:ext cx="578916" cy="51500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https://encrypted-tbn2.gstatic.com/images?q=tbn:ANd9GcTkyiew5aYxorrKhCBzY9M3XIk0BJfK2LPUsjj00yMWLCU2n6j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78" y="5474879"/>
            <a:ext cx="830688" cy="83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https://encrypted-tbn2.gstatic.com/images?q=tbn:ANd9GcTkyiew5aYxorrKhCBzY9M3XIk0BJfK2LPUsjj00yMWLCU2n6j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308" y="5452103"/>
            <a:ext cx="830688" cy="83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s://encrypted-tbn2.gstatic.com/images?q=tbn:ANd9GcTkyiew5aYxorrKhCBzY9M3XIk0BJfK2LPUsjj00yMWLCU2n6j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238" y="5468916"/>
            <a:ext cx="830688" cy="83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9284564" y="6299604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13998" y="6291645"/>
            <a:ext cx="143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65012" y="6296906"/>
            <a:ext cx="110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577248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of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Operational Systems </a:t>
            </a:r>
          </a:p>
          <a:p>
            <a:pPr lvl="2"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Run a business in real time</a:t>
            </a:r>
          </a:p>
          <a:p>
            <a:pPr lvl="2"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FF0000"/>
                </a:solidFill>
              </a:rPr>
              <a:t>Current</a:t>
            </a:r>
            <a:r>
              <a:rPr lang="en-US" sz="1800" dirty="0">
                <a:solidFill>
                  <a:schemeClr val="tx1"/>
                </a:solidFill>
              </a:rPr>
              <a:t>/operational data</a:t>
            </a:r>
          </a:p>
          <a:p>
            <a:pPr lvl="2"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e.g., order processing, sales reporting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Informational Systems</a:t>
            </a:r>
          </a:p>
          <a:p>
            <a:pPr lvl="2"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prstClr val="black"/>
                </a:solidFill>
              </a:rPr>
              <a:t>Support decision making </a:t>
            </a:r>
          </a:p>
          <a:p>
            <a:pPr lvl="2"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B050"/>
                </a:solidFill>
              </a:rPr>
              <a:t>Historical </a:t>
            </a:r>
            <a:r>
              <a:rPr lang="en-US" sz="1800" dirty="0">
                <a:solidFill>
                  <a:prstClr val="black"/>
                </a:solidFill>
              </a:rPr>
              <a:t>and prediction data</a:t>
            </a:r>
          </a:p>
          <a:p>
            <a:pPr lvl="2"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prstClr val="black"/>
                </a:solidFill>
              </a:rPr>
              <a:t>e.g., sales-trend analysis</a:t>
            </a:r>
          </a:p>
          <a:p>
            <a:pPr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/>
              <a:t>Two Distinct Roles: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In support of </a:t>
            </a:r>
            <a:r>
              <a:rPr lang="en-US" sz="2400" dirty="0">
                <a:solidFill>
                  <a:srgbClr val="FF0000"/>
                </a:solidFill>
              </a:rPr>
              <a:t>operational needs </a:t>
            </a:r>
            <a:endParaRPr lang="en-US" sz="24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OLTP – Online Transaction Processing </a:t>
            </a:r>
          </a:p>
          <a:p>
            <a:pPr lvl="2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800" dirty="0"/>
              <a:t>Record transactions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In support of </a:t>
            </a:r>
            <a:r>
              <a:rPr lang="en-US" sz="2400" dirty="0">
                <a:solidFill>
                  <a:srgbClr val="00B050"/>
                </a:solidFill>
              </a:rPr>
              <a:t>data analysis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OLAP – Online Analytical Processing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purchase-pattern analysis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6659892" y="4563136"/>
            <a:ext cx="528155" cy="654034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8" name="Can 7"/>
          <p:cNvSpPr/>
          <p:nvPr/>
        </p:nvSpPr>
        <p:spPr>
          <a:xfrm>
            <a:off x="7188047" y="4370142"/>
            <a:ext cx="528155" cy="654034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9" name="Can 8"/>
          <p:cNvSpPr/>
          <p:nvPr/>
        </p:nvSpPr>
        <p:spPr>
          <a:xfrm>
            <a:off x="7716203" y="4563135"/>
            <a:ext cx="528155" cy="654034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10" name="TextBox 9"/>
          <p:cNvSpPr txBox="1"/>
          <p:nvPr/>
        </p:nvSpPr>
        <p:spPr>
          <a:xfrm>
            <a:off x="6306459" y="5281492"/>
            <a:ext cx="245112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Current/Operational Data</a:t>
            </a:r>
          </a:p>
        </p:txBody>
      </p:sp>
      <p:sp>
        <p:nvSpPr>
          <p:cNvPr id="11" name="Can 10"/>
          <p:cNvSpPr/>
          <p:nvPr/>
        </p:nvSpPr>
        <p:spPr>
          <a:xfrm>
            <a:off x="9244986" y="4316523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12" name="Can 11"/>
          <p:cNvSpPr/>
          <p:nvPr/>
        </p:nvSpPr>
        <p:spPr>
          <a:xfrm>
            <a:off x="9773142" y="4123529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13" name="Can 12"/>
          <p:cNvSpPr/>
          <p:nvPr/>
        </p:nvSpPr>
        <p:spPr>
          <a:xfrm>
            <a:off x="10301297" y="4316522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14" name="Can 13"/>
          <p:cNvSpPr/>
          <p:nvPr/>
        </p:nvSpPr>
        <p:spPr>
          <a:xfrm>
            <a:off x="9375698" y="4600660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15" name="Can 14"/>
          <p:cNvSpPr/>
          <p:nvPr/>
        </p:nvSpPr>
        <p:spPr>
          <a:xfrm>
            <a:off x="9903851" y="4354050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16" name="Can 15"/>
          <p:cNvSpPr/>
          <p:nvPr/>
        </p:nvSpPr>
        <p:spPr>
          <a:xfrm>
            <a:off x="10432007" y="4547042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17" name="Can 16"/>
          <p:cNvSpPr/>
          <p:nvPr/>
        </p:nvSpPr>
        <p:spPr>
          <a:xfrm>
            <a:off x="10785442" y="4820451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18" name="Can 17"/>
          <p:cNvSpPr/>
          <p:nvPr/>
        </p:nvSpPr>
        <p:spPr>
          <a:xfrm>
            <a:off x="10089573" y="4675706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19" name="Can 18"/>
          <p:cNvSpPr/>
          <p:nvPr/>
        </p:nvSpPr>
        <p:spPr>
          <a:xfrm>
            <a:off x="9773142" y="4820451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20" name="Can 19"/>
          <p:cNvSpPr/>
          <p:nvPr/>
        </p:nvSpPr>
        <p:spPr>
          <a:xfrm>
            <a:off x="10297303" y="4947833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21" name="Can 20"/>
          <p:cNvSpPr/>
          <p:nvPr/>
        </p:nvSpPr>
        <p:spPr>
          <a:xfrm>
            <a:off x="9395040" y="4938391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22" name="Can 21"/>
          <p:cNvSpPr/>
          <p:nvPr/>
        </p:nvSpPr>
        <p:spPr>
          <a:xfrm>
            <a:off x="10803455" y="4290834"/>
            <a:ext cx="353435" cy="461041"/>
          </a:xfrm>
          <a:prstGeom prst="can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/>
          </a:p>
        </p:txBody>
      </p:sp>
      <p:sp>
        <p:nvSpPr>
          <p:cNvPr id="23" name="Rectangle 22"/>
          <p:cNvSpPr/>
          <p:nvPr/>
        </p:nvSpPr>
        <p:spPr>
          <a:xfrm>
            <a:off x="5129111" y="2643922"/>
            <a:ext cx="1177348" cy="7934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Order Processing</a:t>
            </a:r>
          </a:p>
        </p:txBody>
      </p:sp>
      <p:cxnSp>
        <p:nvCxnSpPr>
          <p:cNvPr id="24" name="Straight Arrow Connector 23"/>
          <p:cNvCxnSpPr>
            <a:endCxn id="8" idx="1"/>
          </p:cNvCxnSpPr>
          <p:nvPr/>
        </p:nvCxnSpPr>
        <p:spPr>
          <a:xfrm>
            <a:off x="6306459" y="3437333"/>
            <a:ext cx="1145666" cy="932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23" idx="2"/>
          </p:cNvCxnSpPr>
          <p:nvPr/>
        </p:nvCxnSpPr>
        <p:spPr>
          <a:xfrm rot="10800000">
            <a:off x="5717786" y="3437333"/>
            <a:ext cx="942107" cy="145282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4"/>
          </p:cNvCxnSpPr>
          <p:nvPr/>
        </p:nvCxnSpPr>
        <p:spPr>
          <a:xfrm flipV="1">
            <a:off x="8244358" y="4890151"/>
            <a:ext cx="113134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65855" y="5416637"/>
            <a:ext cx="246017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Historical/Prediction Data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23969" y="1957725"/>
            <a:ext cx="1595472" cy="6861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Sales Reporting</a:t>
            </a:r>
          </a:p>
        </p:txBody>
      </p:sp>
      <p:cxnSp>
        <p:nvCxnSpPr>
          <p:cNvPr id="29" name="Straight Arrow Connector 28"/>
          <p:cNvCxnSpPr>
            <a:stCxn id="9" idx="1"/>
            <a:endCxn id="28" idx="2"/>
          </p:cNvCxnSpPr>
          <p:nvPr/>
        </p:nvCxnSpPr>
        <p:spPr>
          <a:xfrm flipH="1" flipV="1">
            <a:off x="7721705" y="2643924"/>
            <a:ext cx="258576" cy="1919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891551" y="1957721"/>
            <a:ext cx="1911904" cy="1082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Business Intelligence</a:t>
            </a:r>
          </a:p>
          <a:p>
            <a:pPr algn="ctr"/>
            <a:r>
              <a:rPr lang="en-US" sz="1700" dirty="0"/>
              <a:t>(complex analysis, data mining etc.)</a:t>
            </a:r>
          </a:p>
        </p:txBody>
      </p:sp>
      <p:cxnSp>
        <p:nvCxnSpPr>
          <p:cNvPr id="31" name="Straight Arrow Connector 30"/>
          <p:cNvCxnSpPr>
            <a:stCxn id="9" idx="0"/>
          </p:cNvCxnSpPr>
          <p:nvPr/>
        </p:nvCxnSpPr>
        <p:spPr>
          <a:xfrm flipV="1">
            <a:off x="7980281" y="3040627"/>
            <a:ext cx="911270" cy="16545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30" idx="2"/>
          </p:cNvCxnSpPr>
          <p:nvPr/>
        </p:nvCxnSpPr>
        <p:spPr>
          <a:xfrm flipH="1" flipV="1">
            <a:off x="9847503" y="3040626"/>
            <a:ext cx="630512" cy="1275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712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Supporting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Simple operations (INSERT, DELETE, SELECT, UPDATE)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Focus on supporting transactions for multiple users and applications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Examples: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Insert the details of a customer’s information into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Find the products contained in an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3076" name="Picture 4" descr="https://s-media-cache-ak0.pinimg.com/736x/4b/55/e1/4b55e1053d928ab984fa2724e989b1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60" y="4412888"/>
            <a:ext cx="993149" cy="126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infyways.com/wp-content/uploads/2013/01/Process-Order-when-Items-are-Out-of-St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812" y="4420211"/>
            <a:ext cx="1419730" cy="12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imitrisdiner.com/UserFiles/Image/order-on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34" y="4497293"/>
            <a:ext cx="1239520" cy="13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4.bp.blogspot.com/-mqGt2Mvf8Iw/VDLNyU9hRnI/AAAAAAAAA2o/y02leFLBlEU/s1600/tru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27" y="4299555"/>
            <a:ext cx="3009037" cy="14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356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Supporting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Small number of complex queries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Focus on supporting sophisticated data analysis for </a:t>
            </a:r>
            <a:r>
              <a:rPr lang="en-US" dirty="0">
                <a:solidFill>
                  <a:srgbClr val="FF0000"/>
                </a:solidFill>
              </a:rPr>
              <a:t>decision making </a:t>
            </a:r>
            <a:r>
              <a:rPr lang="en-US" dirty="0"/>
              <a:t> 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Examples: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Can we predict the sales of this year based on the data from previous years?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Find the states that have an unusual correlation (positive or negative) with different types of products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Find the pairs of products that frequently appear together in the orders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6148" name="Picture 4" descr="char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71" y="4115482"/>
            <a:ext cx="3301746" cy="220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blogsdir.cms.rrcdn.com/10/files/2015/09/rates-heat-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05" y="4206678"/>
            <a:ext cx="3347137" cy="2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3.bp.blogspot.com/-471oYtDAmkg/Ujte6RAQBjI/AAAAAAAAAr4/KbUP5lcM6g8/s1600/photo-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9" y="4206678"/>
            <a:ext cx="2821313" cy="211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29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is-IS" altLang="zh-CN" dirty="0"/>
              <a:t>…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given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database</a:t>
            </a:r>
          </a:p>
          <a:p>
            <a:pPr lvl="1">
              <a:buFont typeface="Wingdings" charset="2"/>
              <a:buChar char="q"/>
            </a:pPr>
            <a:r>
              <a:rPr lang="zh-CN" altLang="en-US" sz="3200" dirty="0"/>
              <a:t> </a:t>
            </a:r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manage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lvl="1">
              <a:buFont typeface="Wingdings" charset="2"/>
              <a:buChar char="q"/>
            </a:pPr>
            <a:r>
              <a:rPr lang="zh-CN" altLang="en-US" sz="3200" dirty="0"/>
              <a:t> </a:t>
            </a:r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perform</a:t>
            </a:r>
            <a:r>
              <a:rPr lang="zh-CN" altLang="en-US" sz="3200" dirty="0"/>
              <a:t> </a:t>
            </a:r>
            <a:r>
              <a:rPr lang="en-US" altLang="zh-CN" sz="3200" dirty="0"/>
              <a:t>analysis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it?</a:t>
            </a:r>
          </a:p>
          <a:p>
            <a:pPr>
              <a:buFont typeface="Wingdings" charset="2"/>
              <a:buChar char="q"/>
            </a:pP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asked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design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database</a:t>
            </a:r>
          </a:p>
          <a:p>
            <a:pPr lvl="1">
              <a:buFont typeface="Wingdings" charset="2"/>
              <a:buChar char="q"/>
            </a:pPr>
            <a:r>
              <a:rPr lang="zh-CN" altLang="en-US" sz="3200" dirty="0"/>
              <a:t> </a:t>
            </a:r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organize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data?</a:t>
            </a:r>
          </a:p>
          <a:p>
            <a:pPr lvl="1">
              <a:buFont typeface="Wingdings" charset="2"/>
              <a:buChar char="q"/>
            </a:pPr>
            <a:r>
              <a:rPr lang="zh-CN" altLang="en-US" sz="3200" dirty="0"/>
              <a:t> </a:t>
            </a:r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populate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into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database?</a:t>
            </a:r>
          </a:p>
          <a:p>
            <a:pPr lvl="1">
              <a:buFont typeface="Wingdings" charset="2"/>
              <a:buChar char="q"/>
            </a:pPr>
            <a:r>
              <a:rPr lang="zh-CN" altLang="en-US" sz="3200" dirty="0"/>
              <a:t> </a:t>
            </a:r>
            <a:r>
              <a:rPr lang="is-IS" altLang="zh-CN" sz="3200" dirty="0"/>
              <a:t>how to implement query algorithms?</a:t>
            </a:r>
          </a:p>
          <a:p>
            <a:pPr>
              <a:buFont typeface="Wingdings" charset="2"/>
              <a:buChar char="q"/>
            </a:pPr>
            <a:r>
              <a:rPr lang="zh-CN" altLang="en-US" sz="3400" dirty="0"/>
              <a:t> </a:t>
            </a:r>
            <a:r>
              <a:rPr lang="en-US" altLang="zh-CN" sz="3400" dirty="0"/>
              <a:t>Key</a:t>
            </a:r>
            <a:r>
              <a:rPr lang="zh-CN" altLang="en-US" sz="3400" dirty="0"/>
              <a:t> </a:t>
            </a:r>
            <a:r>
              <a:rPr lang="en-US" altLang="zh-CN" sz="3400" dirty="0"/>
              <a:t>skill</a:t>
            </a:r>
            <a:r>
              <a:rPr lang="zh-CN" altLang="en-US" sz="3400" dirty="0"/>
              <a:t> </a:t>
            </a:r>
            <a:r>
              <a:rPr lang="en-US" altLang="zh-CN" sz="3400" dirty="0"/>
              <a:t>for</a:t>
            </a:r>
            <a:r>
              <a:rPr lang="zh-CN" altLang="en-US" sz="3400" dirty="0"/>
              <a:t> </a:t>
            </a:r>
            <a:r>
              <a:rPr lang="en-US" altLang="zh-CN" sz="3400" dirty="0"/>
              <a:t>data-related</a:t>
            </a:r>
            <a:r>
              <a:rPr lang="zh-CN" altLang="en-US" sz="3400" dirty="0"/>
              <a:t> </a:t>
            </a:r>
            <a:r>
              <a:rPr lang="en-US" altLang="zh-CN" sz="3400" dirty="0"/>
              <a:t>jobs.	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983" y="1737360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542" y="4061460"/>
            <a:ext cx="2749832" cy="203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and Contact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BC3759-4133-44BF-81C1-169D211AEB38}"/>
              </a:ext>
            </a:extLst>
          </p:cNvPr>
          <p:cNvSpPr txBox="1"/>
          <p:nvPr/>
        </p:nvSpPr>
        <p:spPr>
          <a:xfrm>
            <a:off x="1097280" y="1472885"/>
            <a:ext cx="89819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Dr. </a:t>
            </a:r>
            <a:r>
              <a:rPr lang="en-US" altLang="zh-CN" sz="2400" b="1" dirty="0"/>
              <a:t>Xun Zhou </a:t>
            </a:r>
            <a:r>
              <a:rPr lang="en-US" altLang="zh-CN" sz="2400" dirty="0"/>
              <a:t>(Chinese name: </a:t>
            </a:r>
            <a:r>
              <a:rPr lang="zh-CN" altLang="en-US" sz="2400" b="1" dirty="0"/>
              <a:t>周逊</a:t>
            </a:r>
            <a:r>
              <a:rPr lang="en-US" altLang="zh-CN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Professor of Computer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Research Area: Big Data, Data Mining, Machine Learning</a:t>
            </a:r>
          </a:p>
          <a:p>
            <a:endParaRPr lang="en-US" altLang="zh-CN" sz="2400" dirty="0"/>
          </a:p>
          <a:p>
            <a:r>
              <a:rPr lang="en-US" altLang="zh-CN" sz="2400" dirty="0"/>
              <a:t>Previously at the University of Iowa in USA.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Assistant Professor (2014-2020),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Associate Professor with Tenure (2020-2023)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Email: </a:t>
            </a:r>
            <a:r>
              <a:rPr lang="en-US" altLang="zh-CN" sz="2400" dirty="0">
                <a:hlinkClick r:id="rId3"/>
              </a:rPr>
              <a:t>zhouxun2023@hit.edu.cn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QQ group (please scan QR code here, required)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All announcements &amp; homework will be posted 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Homework submission: Email.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EC7482-1C77-4CE5-B609-6CB4DE54E7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1472885"/>
            <a:ext cx="1527674" cy="22960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D420C8-3A25-5C70-7C92-E565D99228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721" b="24957"/>
          <a:stretch>
            <a:fillRect/>
          </a:stretch>
        </p:blipFill>
        <p:spPr>
          <a:xfrm>
            <a:off x="8903316" y="4055332"/>
            <a:ext cx="2524816" cy="26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09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 for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5167596" cy="43480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Part I:</a:t>
            </a:r>
            <a:r>
              <a:rPr lang="en-US" sz="2400" dirty="0">
                <a:solidFill>
                  <a:srgbClr val="FF0000"/>
                </a:solidFill>
              </a:rPr>
              <a:t> Introduction to Databases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Part II: </a:t>
            </a:r>
            <a:r>
              <a:rPr lang="en-US" sz="2400" dirty="0">
                <a:solidFill>
                  <a:srgbClr val="FF0000"/>
                </a:solidFill>
              </a:rPr>
              <a:t>Data Modeling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/>
              <a:t>Conceptual representation of the data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/>
              <a:t>Entity-Relationship (E-R) model, Enhanced E-R model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Part III: </a:t>
            </a:r>
            <a:r>
              <a:rPr lang="en-US" sz="2400" dirty="0">
                <a:solidFill>
                  <a:srgbClr val="FF0000"/>
                </a:solidFill>
              </a:rPr>
              <a:t>Database Design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/>
              <a:t>Logical representation in a relational database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/>
              <a:t>Relational model and normalization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64876" y="1845733"/>
            <a:ext cx="6096000" cy="52937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Part IV: </a:t>
            </a:r>
            <a:r>
              <a:rPr lang="en-US" sz="2400" dirty="0">
                <a:solidFill>
                  <a:srgbClr val="FF0000"/>
                </a:solidFill>
              </a:rPr>
              <a:t>SQL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/>
              <a:t>tructured </a:t>
            </a:r>
            <a:r>
              <a:rPr lang="en-US" sz="2400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uery </a:t>
            </a:r>
            <a:r>
              <a:rPr lang="en-US" sz="2400" dirty="0">
                <a:solidFill>
                  <a:srgbClr val="FF0000"/>
                </a:solidFill>
              </a:rPr>
              <a:t>L</a:t>
            </a:r>
            <a:r>
              <a:rPr lang="en-US" sz="2400" dirty="0"/>
              <a:t>anguage)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/>
              <a:t>How to query a relational database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/>
              <a:t>Basic and advanced SQL queries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Part V: </a:t>
            </a:r>
            <a:r>
              <a:rPr lang="en-US" sz="2400" dirty="0">
                <a:solidFill>
                  <a:srgbClr val="FF0000"/>
                </a:solidFill>
              </a:rPr>
              <a:t>Advanced Topics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/>
              <a:t> Relational Algebra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/>
              <a:t> Database storage, query processing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/>
              <a:t>Transaction management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/>
              <a:t> Data warehousing and mining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altLang="zh-CN" sz="2400" dirty="0"/>
              <a:t>Labs: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APEX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for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Database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Application</a:t>
            </a:r>
            <a:endParaRPr lang="en-US" sz="20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zh-CN" altLang="en-US" sz="2000" dirty="0"/>
              <a:t> </a:t>
            </a:r>
            <a:r>
              <a:rPr lang="en-US" altLang="zh-CN" sz="2000" dirty="0"/>
              <a:t>Implement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database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</a:t>
            </a:r>
            <a:endParaRPr lang="en-US" sz="20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altLang="zh-CN" sz="2000" dirty="0"/>
              <a:t>Web</a:t>
            </a:r>
            <a:r>
              <a:rPr lang="zh-CN" altLang="en-US" sz="2000" dirty="0"/>
              <a:t> </a:t>
            </a:r>
            <a:r>
              <a:rPr lang="en-US" altLang="zh-CN" sz="2000" dirty="0"/>
              <a:t>pages,</a:t>
            </a:r>
            <a:r>
              <a:rPr lang="zh-CN" altLang="en-US" sz="2000" dirty="0"/>
              <a:t> </a:t>
            </a:r>
            <a:r>
              <a:rPr lang="en-US" altLang="zh-CN" sz="2000" dirty="0"/>
              <a:t>charts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reports.</a:t>
            </a:r>
            <a:endParaRPr lang="en-US" sz="20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421632" y="5042264"/>
            <a:ext cx="4947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4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Concepts: Data, Information, Metadata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Traditional File Processing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Database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Development Process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0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505112"/>
            <a:ext cx="10058400" cy="438089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Stored representations of important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objects</a:t>
            </a: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events</a:t>
            </a: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in user’s environment</a:t>
            </a:r>
          </a:p>
          <a:p>
            <a:pPr lvl="2">
              <a:buClr>
                <a:srgbClr val="1CADE4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Examples: customer name, contact info,  purchase records, etc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Types</a:t>
            </a:r>
          </a:p>
          <a:p>
            <a:pPr lvl="1"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2000" u="sng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Structured</a:t>
            </a:r>
            <a:r>
              <a:rPr lang="en-US" sz="2000" u="sng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data</a:t>
            </a:r>
            <a:endParaRPr lang="en-US" sz="20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lvl="2">
              <a:buClr>
                <a:srgbClr val="1CADE4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Examples: name, address, credit number, transaction date, etc</a:t>
            </a:r>
          </a:p>
          <a:p>
            <a:pPr lvl="2">
              <a:buClr>
                <a:srgbClr val="1CADE4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Stored in </a:t>
            </a: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tabular form</a:t>
            </a: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, such as tables, relations, spreadsheets</a:t>
            </a:r>
          </a:p>
          <a:p>
            <a:pPr lvl="2">
              <a:spcAft>
                <a:spcPts val="600"/>
              </a:spcAft>
              <a:buClr>
                <a:srgbClr val="1CADE4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Can be easily mapped into pre-designated fields, e.g., (xxx) xxx-</a:t>
            </a:r>
            <a:r>
              <a:rPr lang="en-US" sz="2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xxxx</a:t>
            </a: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for phone number</a:t>
            </a:r>
          </a:p>
          <a:p>
            <a:pPr lvl="1">
              <a:buClr>
                <a:srgbClr val="1CADE4"/>
              </a:buClr>
              <a:buFont typeface="Courier New" panose="02070309020205020404" pitchFamily="49" charset="0"/>
              <a:buChar char="o"/>
            </a:pPr>
            <a:r>
              <a:rPr lang="en-US" sz="2000" u="sng" dirty="0">
                <a:solidFill>
                  <a:srgbClr val="7030A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Unstructured</a:t>
            </a:r>
            <a:r>
              <a:rPr lang="en-US" sz="2000" u="sng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data</a:t>
            </a:r>
            <a:endParaRPr lang="en-US" sz="20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lvl="2">
              <a:buClr>
                <a:srgbClr val="1CADE4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Examples: document, map, photo image, sound, video clip, etc</a:t>
            </a:r>
          </a:p>
          <a:p>
            <a:pPr lvl="2">
              <a:buClr>
                <a:srgbClr val="1CADE4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Do NOT fit neatly in the row-column fields of a database</a:t>
            </a:r>
          </a:p>
          <a:p>
            <a:pPr lvl="2">
              <a:buClr>
                <a:srgbClr val="1CADE4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Hard to retrieve the information contained in the data</a:t>
            </a:r>
          </a:p>
          <a:p>
            <a:pPr marL="201168" lvl="1" indent="0">
              <a:buClr>
                <a:srgbClr val="1CADE4"/>
              </a:buClr>
              <a:buNone/>
            </a:pPr>
            <a:endParaRPr lang="en-US" sz="20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AutoShape 2" descr="Image result for netfl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13" y="4971608"/>
            <a:ext cx="1374097" cy="914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439" y="4916624"/>
            <a:ext cx="1127580" cy="1418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019" y="5035561"/>
            <a:ext cx="1254035" cy="8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57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200" b="1" dirty="0">
                <a:solidFill>
                  <a:srgbClr val="000000"/>
                </a:solidFill>
                <a:cs typeface="Arial" charset="0"/>
              </a:rPr>
              <a:t>Definition</a:t>
            </a:r>
            <a:endParaRPr lang="en-US" b="1" dirty="0">
              <a:solidFill>
                <a:srgbClr val="000000"/>
              </a:solidFill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Data that have been processed to increase knowledge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Conversion</a:t>
            </a:r>
            <a:r>
              <a:rPr lang="en-US" dirty="0"/>
              <a:t>: Data </a:t>
            </a:r>
            <a:r>
              <a:rPr lang="en-US" dirty="0">
                <a:sym typeface="Wingdings" panose="05000000000000000000" pitchFamily="2" charset="2"/>
              </a:rPr>
              <a:t> Information</a:t>
            </a:r>
            <a:endParaRPr lang="en-US" dirty="0"/>
          </a:p>
          <a:p>
            <a:pPr lvl="1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/>
              <a:t>Place the data in some context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Summarize/analyze the data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485" y="1812953"/>
            <a:ext cx="3505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Nonam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17" y="4251353"/>
            <a:ext cx="3777736" cy="200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406" y="3977118"/>
            <a:ext cx="31527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63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20" y="1395300"/>
            <a:ext cx="10058400" cy="455506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A primary mechanism for providing context for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 Definition</a:t>
            </a:r>
            <a:endParaRPr lang="en-US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cs typeface="Arial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Data that describe the pro</a:t>
            </a:r>
            <a:r>
              <a:rPr lang="en-US" dirty="0"/>
              <a:t>perties or characteristics or context of end-user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“Data about data”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201168" lvl="1" indent="0">
              <a:buNone/>
            </a:pPr>
            <a:endParaRPr lang="en-US" b="1" dirty="0"/>
          </a:p>
          <a:p>
            <a:pPr marL="201168" lvl="1" indent="0">
              <a:buNone/>
            </a:pPr>
            <a:endParaRPr lang="en-US" b="1" dirty="0"/>
          </a:p>
          <a:p>
            <a:pPr marL="201168" lvl="1" indent="0">
              <a:buNone/>
            </a:pPr>
            <a:endParaRPr lang="en-US" b="1" dirty="0"/>
          </a:p>
          <a:p>
            <a:pPr marL="201168" lvl="1" indent="0">
              <a:buNone/>
            </a:pPr>
            <a:endParaRPr lang="en-US" b="1" dirty="0"/>
          </a:p>
          <a:p>
            <a:pPr marL="201168" lvl="1" indent="0">
              <a:buNone/>
            </a:pPr>
            <a:endParaRPr lang="en-US" b="1" dirty="0"/>
          </a:p>
          <a:p>
            <a:pPr marL="201168" lvl="1" indent="0">
              <a:buNone/>
            </a:pPr>
            <a:endParaRPr lang="en-US" b="1" dirty="0"/>
          </a:p>
          <a:p>
            <a:pPr marL="201168" lvl="1" indent="0">
              <a:buNone/>
            </a:pPr>
            <a:endParaRPr lang="en-US" b="1" dirty="0"/>
          </a:p>
          <a:p>
            <a:pPr marL="201168" lvl="1" indent="0">
              <a:buNone/>
            </a:pPr>
            <a:endParaRPr lang="en-US" b="1" dirty="0"/>
          </a:p>
          <a:p>
            <a:pPr>
              <a:spcBef>
                <a:spcPts val="2400"/>
              </a:spcBef>
              <a:buFont typeface="Wingdings" panose="05000000000000000000" pitchFamily="2" charset="2"/>
              <a:buChar char="q"/>
            </a:pPr>
            <a:r>
              <a:rPr lang="en-US" dirty="0"/>
              <a:t> Managing metadata is important</a:t>
            </a:r>
          </a:p>
          <a:p>
            <a:pPr marL="201168" lvl="1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839086"/>
            <a:ext cx="6700282" cy="264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324" y="3282283"/>
            <a:ext cx="3505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9154164" y="5488702"/>
            <a:ext cx="1492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4857970" y="4894959"/>
            <a:ext cx="29812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MetaData</a:t>
            </a:r>
            <a:endParaRPr lang="en-US" altLang="zh-CN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41923" y="4631590"/>
            <a:ext cx="3221182" cy="97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Question: Data or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675" y="1843323"/>
            <a:ext cx="10058400" cy="443607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altLang="zh-CN" sz="2800" dirty="0"/>
              <a:t> In the “driver information” database maintained by the DOT:</a:t>
            </a:r>
          </a:p>
          <a:p>
            <a:pPr marL="201168" lvl="1" indent="0">
              <a:buNone/>
            </a:pPr>
            <a:r>
              <a:rPr lang="en-US" altLang="zh-CN" sz="2400" dirty="0"/>
              <a:t> </a:t>
            </a:r>
          </a:p>
          <a:p>
            <a:pPr lvl="1">
              <a:buFont typeface="Wingdings" charset="2"/>
              <a:buChar char="q"/>
            </a:pPr>
            <a:r>
              <a:rPr lang="en-US" altLang="zh-CN" sz="2400" dirty="0"/>
              <a:t> Driver’s name, address, and date of birth</a:t>
            </a:r>
          </a:p>
          <a:p>
            <a:pPr lvl="1">
              <a:buFont typeface="Wingdings" charset="2"/>
              <a:buChar char="q"/>
            </a:pPr>
            <a:r>
              <a:rPr lang="en-US" altLang="zh-CN" sz="2400" dirty="0"/>
              <a:t> A photo image of the driver</a:t>
            </a:r>
          </a:p>
          <a:p>
            <a:pPr lvl="1">
              <a:buFont typeface="Wingdings" charset="2"/>
              <a:buChar char="q"/>
            </a:pPr>
            <a:r>
              <a:rPr lang="en-US" altLang="zh-CN" sz="2400" dirty="0"/>
              <a:t> The fact that the driver’s name is a 30-character field</a:t>
            </a:r>
          </a:p>
          <a:p>
            <a:pPr lvl="1">
              <a:buFont typeface="Wingdings" charset="2"/>
              <a:buChar char="q"/>
            </a:pPr>
            <a:r>
              <a:rPr lang="en-US" altLang="zh-CN" sz="2400" dirty="0"/>
              <a:t> The resolution (in megapixels) of the camera that was used to photograph the driver</a:t>
            </a:r>
          </a:p>
          <a:p>
            <a:pPr lvl="1">
              <a:buFont typeface="Wingdings" charset="2"/>
              <a:buChar char="q"/>
            </a:pPr>
            <a:r>
              <a:rPr lang="en-US" sz="2400" dirty="0"/>
              <a:t> The fact that the date of birth must precede today’s date by at least 16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6228" y="26921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Image result for driver's' license iow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074" y="2275547"/>
            <a:ext cx="22860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84611" y="2570839"/>
            <a:ext cx="10632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noFill/>
                  <a:prstDash val="solid"/>
                </a:ln>
                <a:solidFill>
                  <a:srgbClr val="FF0000"/>
                </a:solidFill>
                <a:effectLst/>
              </a:rPr>
              <a:t>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905184" y="3021549"/>
            <a:ext cx="10632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noFill/>
                  <a:prstDash val="solid"/>
                </a:ln>
                <a:solidFill>
                  <a:srgbClr val="FF0000"/>
                </a:solidFill>
                <a:effectLst/>
              </a:rPr>
              <a:t>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16824" y="3464669"/>
            <a:ext cx="192285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noFill/>
                  <a:prstDash val="solid"/>
                </a:ln>
                <a:solidFill>
                  <a:srgbClr val="FF0000"/>
                </a:solidFill>
                <a:effectLst/>
              </a:rPr>
              <a:t>metadata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40376" y="4176258"/>
            <a:ext cx="202564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noFill/>
                  <a:prstDash val="solid"/>
                </a:ln>
                <a:solidFill>
                  <a:srgbClr val="FF0000"/>
                </a:solidFill>
                <a:effectLst/>
              </a:rPr>
              <a:t>metadata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78253" y="4920722"/>
            <a:ext cx="202564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noFill/>
                  <a:prstDash val="solid"/>
                </a:ln>
                <a:solidFill>
                  <a:srgbClr val="FF0000"/>
                </a:solidFill>
                <a:effectLst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1084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Concepts: Data, Information, Metadata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 Traditional File Processing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Database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Development Process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Database?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The model database model was first developed in 1970’s and became popular in late 1980s.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Before that, how did people manage data in businesses?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Programs + Data files </a:t>
            </a:r>
            <a:r>
              <a:rPr lang="en-US" sz="2800" dirty="0">
                <a:sym typeface="Wingdings" panose="05000000000000000000" pitchFamily="2" charset="2"/>
              </a:rPr>
              <a:t> Legacy File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19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File Processing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31" y="1798292"/>
            <a:ext cx="8166463" cy="453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68517" y="2068079"/>
            <a:ext cx="3332860" cy="3801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01377" y="2068076"/>
            <a:ext cx="2307968" cy="3801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09345" y="2068079"/>
            <a:ext cx="2307968" cy="3801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73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Program-Data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Metadata information (data-file format, structure) must be included in the code of program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Any changes to data-file format (e.g., add a field) lead to changes to all related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349386"/>
            <a:ext cx="4501087" cy="249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962326" y="3669800"/>
            <a:ext cx="550506" cy="653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52351" y="4776801"/>
            <a:ext cx="1583032" cy="653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87864" y="2792637"/>
            <a:ext cx="5367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 A: Place an order for customer X on product Y </a:t>
            </a:r>
          </a:p>
          <a:p>
            <a:r>
              <a:rPr lang="en-US" dirty="0"/>
              <a:t>Need to read customer file</a:t>
            </a:r>
          </a:p>
          <a:p>
            <a:r>
              <a:rPr lang="en-US" dirty="0"/>
              <a:t>Need to read / update order file</a:t>
            </a:r>
          </a:p>
          <a:p>
            <a:r>
              <a:rPr lang="en-US" dirty="0"/>
              <a:t>Need to read /update inventory file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463413" y="4322943"/>
          <a:ext cx="6289599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7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“Credit card” has been added as a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</a:rPr>
                        <a:t> new info of each customer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Update A….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Product description</a:t>
                      </a:r>
                      <a:r>
                        <a:rPr lang="en-US" sz="1600" baseline="0" dirty="0"/>
                        <a:t> length 100 characters to 200 characters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Update A…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Inventory add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“country” info as a result of international business expansion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A…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2" name="Picture 4" descr="Image result for oh 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14" y="1845734"/>
            <a:ext cx="6294316" cy="472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35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E507E-A364-4D8D-B8F8-F308DF86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Info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C992A-EACF-465E-AA02-4AA5FED6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/>
              <a:t> COMP 3010E   Database Systems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dirty="0"/>
              <a:t> Total Credits: 4,   Total Hours: 64,</a:t>
            </a:r>
            <a:r>
              <a:rPr lang="zh-CN" altLang="en-US" sz="2800" dirty="0"/>
              <a:t>    </a:t>
            </a:r>
            <a:r>
              <a:rPr lang="en-US" altLang="zh-CN" sz="2800" dirty="0"/>
              <a:t>Lectures: 40,    Labs: 24 (6 labs)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/>
              <a:t> Teaching </a:t>
            </a:r>
            <a:r>
              <a:rPr lang="en-US" altLang="zh-CN" sz="2800" dirty="0"/>
              <a:t>Schedule: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400" dirty="0"/>
              <a:t>Lectures: weeks 1-11 (weeks 5 and 6 have holidays), T &amp; Th 2pm-3:45pm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400" dirty="0"/>
              <a:t>Labs arranged in weeks 4, 6, 7, 8, 9, 10  (see specific notifications in QQ group)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600" dirty="0"/>
              <a:t> For international undergraduate students in Computer Science major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600" dirty="0"/>
              <a:t> Official language: English only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C13D5E-2196-48B5-A4CA-C75EC080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Duplication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Applications developed independently – File duplication in the system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Waste of storage space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Hard to keep all copies up to date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Data inconsistency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55" y="3307834"/>
            <a:ext cx="5677060" cy="315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88161" y="5238099"/>
            <a:ext cx="657910" cy="739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81600" y="5219944"/>
            <a:ext cx="608750" cy="739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36888" y="3307834"/>
            <a:ext cx="4507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Order </a:t>
            </a:r>
            <a:r>
              <a:rPr lang="en-US" i="1" dirty="0" err="1"/>
              <a:t>Dept</a:t>
            </a:r>
            <a:r>
              <a:rPr lang="en-US" i="1" dirty="0"/>
              <a:t>: “Discount! New Price $20”</a:t>
            </a:r>
          </a:p>
          <a:p>
            <a:endParaRPr lang="en-US" i="1" dirty="0"/>
          </a:p>
          <a:p>
            <a:r>
              <a:rPr lang="en-US" i="1" dirty="0"/>
              <a:t>Customer: 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Accounting </a:t>
            </a:r>
            <a:r>
              <a:rPr lang="en-US" i="1" dirty="0" err="1"/>
              <a:t>Dept</a:t>
            </a:r>
            <a:r>
              <a:rPr lang="en-US" i="1" dirty="0"/>
              <a:t>: “Price: $50, you owe us $30!”</a:t>
            </a:r>
          </a:p>
          <a:p>
            <a:endParaRPr lang="en-US" i="1" dirty="0"/>
          </a:p>
          <a:p>
            <a:r>
              <a:rPr lang="en-US" i="1" dirty="0"/>
              <a:t>Customer: </a:t>
            </a:r>
          </a:p>
        </p:txBody>
      </p:sp>
      <p:pic>
        <p:nvPicPr>
          <p:cNvPr id="3074" name="Picture 2" descr="Image result for hap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3761882"/>
            <a:ext cx="736600" cy="49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ng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4" y="5095035"/>
            <a:ext cx="1242645" cy="12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4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083" y="1458872"/>
            <a:ext cx="10058400" cy="42191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Limited Data Sharing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Each program has its own private files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No centralized control of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dirty="0"/>
              <a:t>Lengthy Development Times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Design data file format and descriptions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Write the file access logic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dirty="0"/>
              <a:t>Excessive Program Maintenance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Programs must change if file format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630" y="3013500"/>
            <a:ext cx="5754491" cy="319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11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Concepts: Data, Information, Metadata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Traditional File Processing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 Database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Development Process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6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Solution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14600" y="1981200"/>
            <a:ext cx="7772400" cy="3276600"/>
            <a:chOff x="990600" y="1981200"/>
            <a:chExt cx="7772400" cy="3276600"/>
          </a:xfrm>
        </p:grpSpPr>
        <p:sp>
          <p:nvSpPr>
            <p:cNvPr id="5" name="Rectangle 131"/>
            <p:cNvSpPr>
              <a:spLocks noChangeArrowheads="1"/>
            </p:cNvSpPr>
            <p:nvPr/>
          </p:nvSpPr>
          <p:spPr bwMode="auto">
            <a:xfrm>
              <a:off x="990600" y="1981200"/>
              <a:ext cx="1676400" cy="914400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Order Filing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 System</a:t>
              </a:r>
            </a:p>
          </p:txBody>
        </p:sp>
        <p:sp>
          <p:nvSpPr>
            <p:cNvPr id="6" name="Rectangle 133"/>
            <p:cNvSpPr>
              <a:spLocks noChangeArrowheads="1"/>
            </p:cNvSpPr>
            <p:nvPr/>
          </p:nvSpPr>
          <p:spPr bwMode="auto">
            <a:xfrm>
              <a:off x="990600" y="3124200"/>
              <a:ext cx="1676400" cy="914400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Invoicing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 System</a:t>
              </a:r>
            </a:p>
          </p:txBody>
        </p:sp>
        <p:sp>
          <p:nvSpPr>
            <p:cNvPr id="7" name="Rectangle 134"/>
            <p:cNvSpPr>
              <a:spLocks noChangeArrowheads="1"/>
            </p:cNvSpPr>
            <p:nvPr/>
          </p:nvSpPr>
          <p:spPr bwMode="auto">
            <a:xfrm>
              <a:off x="990600" y="4267200"/>
              <a:ext cx="1676400" cy="914400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Payroll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 System</a:t>
              </a:r>
            </a:p>
          </p:txBody>
        </p:sp>
        <p:sp>
          <p:nvSpPr>
            <p:cNvPr id="8" name="Rectangle 135"/>
            <p:cNvSpPr>
              <a:spLocks noChangeArrowheads="1"/>
            </p:cNvSpPr>
            <p:nvPr/>
          </p:nvSpPr>
          <p:spPr bwMode="auto">
            <a:xfrm>
              <a:off x="4038600" y="3124200"/>
              <a:ext cx="1676400" cy="914400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DBMS</a:t>
              </a:r>
            </a:p>
          </p:txBody>
        </p:sp>
        <p:sp>
          <p:nvSpPr>
            <p:cNvPr id="9" name="Line 136"/>
            <p:cNvSpPr>
              <a:spLocks noChangeShapeType="1"/>
            </p:cNvSpPr>
            <p:nvPr/>
          </p:nvSpPr>
          <p:spPr bwMode="auto">
            <a:xfrm>
              <a:off x="2667000" y="2362200"/>
              <a:ext cx="1371600" cy="83820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b="1"/>
            </a:p>
          </p:txBody>
        </p:sp>
        <p:sp>
          <p:nvSpPr>
            <p:cNvPr id="10" name="Line 137"/>
            <p:cNvSpPr>
              <a:spLocks noChangeShapeType="1"/>
            </p:cNvSpPr>
            <p:nvPr/>
          </p:nvSpPr>
          <p:spPr bwMode="auto">
            <a:xfrm>
              <a:off x="2667000" y="3581400"/>
              <a:ext cx="1371600" cy="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b="1"/>
            </a:p>
          </p:txBody>
        </p:sp>
        <p:sp>
          <p:nvSpPr>
            <p:cNvPr id="11" name="Line 138"/>
            <p:cNvSpPr>
              <a:spLocks noChangeShapeType="1"/>
            </p:cNvSpPr>
            <p:nvPr/>
          </p:nvSpPr>
          <p:spPr bwMode="auto">
            <a:xfrm flipV="1">
              <a:off x="2667000" y="3886200"/>
              <a:ext cx="1371600" cy="83820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b="1"/>
            </a:p>
          </p:txBody>
        </p:sp>
        <p:sp>
          <p:nvSpPr>
            <p:cNvPr id="12" name="AutoShape 139"/>
            <p:cNvSpPr>
              <a:spLocks noChangeArrowheads="1"/>
            </p:cNvSpPr>
            <p:nvPr/>
          </p:nvSpPr>
          <p:spPr bwMode="auto">
            <a:xfrm>
              <a:off x="6553200" y="2057400"/>
              <a:ext cx="2209800" cy="3200400"/>
            </a:xfrm>
            <a:prstGeom prst="flowChartMagneticDisk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Central database</a:t>
              </a:r>
            </a:p>
            <a:p>
              <a:pPr algn="ctr"/>
              <a:endParaRPr lang="en-US" b="1">
                <a:solidFill>
                  <a:schemeClr val="bg1"/>
                </a:solidFill>
              </a:endParaRP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Contains employee,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order, inventory, 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pricing, and 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customer data</a:t>
              </a:r>
            </a:p>
          </p:txBody>
        </p:sp>
        <p:sp>
          <p:nvSpPr>
            <p:cNvPr id="13" name="Line 140"/>
            <p:cNvSpPr>
              <a:spLocks noChangeShapeType="1"/>
            </p:cNvSpPr>
            <p:nvPr/>
          </p:nvSpPr>
          <p:spPr bwMode="auto">
            <a:xfrm>
              <a:off x="5715000" y="3581400"/>
              <a:ext cx="838200" cy="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09296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Systems (DBMS)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Database</a:t>
            </a:r>
            <a:r>
              <a:rPr lang="en-US" dirty="0"/>
              <a:t> is a collection of data items that are related and are managed as a single unit</a:t>
            </a:r>
          </a:p>
          <a:p>
            <a:r>
              <a:rPr lang="en-US" b="1" dirty="0"/>
              <a:t> DBMS </a:t>
            </a:r>
            <a:r>
              <a:rPr lang="en-US" dirty="0"/>
              <a:t>is a software that manages (creates, maintains, and provides controlled access to) user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2673" y="4133114"/>
            <a:ext cx="8767785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University Database</a:t>
            </a:r>
            <a:r>
              <a:rPr lang="en-US" dirty="0"/>
              <a:t>: student, faculty, buildings, departments, courses, enrollment…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/>
              <a:t>Company Database</a:t>
            </a:r>
            <a:r>
              <a:rPr lang="en-US" dirty="0"/>
              <a:t>: employee, customer, order, product, </a:t>
            </a:r>
            <a:r>
              <a:rPr lang="en-US" dirty="0" err="1"/>
              <a:t>orderline</a:t>
            </a:r>
            <a:r>
              <a:rPr lang="en-US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DBMS: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Oracle DB 21c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Microsoft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database can be managed by any DBMS (with necessary format).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61" y="3410476"/>
            <a:ext cx="2607113" cy="370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770" y="2791046"/>
            <a:ext cx="1946710" cy="1007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268" y="2550168"/>
            <a:ext cx="1849063" cy="1489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119" y="2942280"/>
            <a:ext cx="1082460" cy="108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Database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99305"/>
            <a:ext cx="10058400" cy="42191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Program-Data Independence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Separation</a:t>
            </a:r>
            <a:r>
              <a:rPr lang="en-US" dirty="0"/>
              <a:t> of data description (metadata) and physical storage from application programs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Reduce Data Redundancy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are stored in only </a:t>
            </a:r>
            <a:r>
              <a:rPr lang="en-US" dirty="0">
                <a:solidFill>
                  <a:srgbClr val="FF0000"/>
                </a:solidFill>
              </a:rPr>
              <a:t>one place and only once</a:t>
            </a:r>
            <a:r>
              <a:rPr lang="en-US" dirty="0"/>
              <a:t> in the database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Improve Data Consistency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duplication and easy to update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Improve Data Sharing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shared corporate resource; user views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Increased Productivity of Application Development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Reduce Program Maintenance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061005" y="3501925"/>
            <a:ext cx="4237296" cy="1565072"/>
            <a:chOff x="990600" y="1932552"/>
            <a:chExt cx="7779342" cy="3249048"/>
          </a:xfrm>
        </p:grpSpPr>
        <p:sp>
          <p:nvSpPr>
            <p:cNvPr id="17" name="Rectangle 131"/>
            <p:cNvSpPr>
              <a:spLocks noChangeArrowheads="1"/>
            </p:cNvSpPr>
            <p:nvPr/>
          </p:nvSpPr>
          <p:spPr bwMode="auto">
            <a:xfrm>
              <a:off x="990600" y="1981201"/>
              <a:ext cx="1676400" cy="914400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Order Filing</a:t>
              </a:r>
            </a:p>
          </p:txBody>
        </p:sp>
        <p:sp>
          <p:nvSpPr>
            <p:cNvPr id="18" name="Rectangle 133"/>
            <p:cNvSpPr>
              <a:spLocks noChangeArrowheads="1"/>
            </p:cNvSpPr>
            <p:nvPr/>
          </p:nvSpPr>
          <p:spPr bwMode="auto">
            <a:xfrm>
              <a:off x="990600" y="3124200"/>
              <a:ext cx="1676400" cy="914400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Invoicing</a:t>
              </a:r>
            </a:p>
          </p:txBody>
        </p:sp>
        <p:sp>
          <p:nvSpPr>
            <p:cNvPr id="19" name="Rectangle 134"/>
            <p:cNvSpPr>
              <a:spLocks noChangeArrowheads="1"/>
            </p:cNvSpPr>
            <p:nvPr/>
          </p:nvSpPr>
          <p:spPr bwMode="auto">
            <a:xfrm>
              <a:off x="990600" y="4267200"/>
              <a:ext cx="1676400" cy="914400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Payroll</a:t>
              </a:r>
            </a:p>
          </p:txBody>
        </p:sp>
        <p:sp>
          <p:nvSpPr>
            <p:cNvPr id="20" name="Rectangle 135"/>
            <p:cNvSpPr>
              <a:spLocks noChangeArrowheads="1"/>
            </p:cNvSpPr>
            <p:nvPr/>
          </p:nvSpPr>
          <p:spPr bwMode="auto">
            <a:xfrm>
              <a:off x="4038600" y="3124200"/>
              <a:ext cx="1676400" cy="914400"/>
            </a:xfrm>
            <a:prstGeom prst="rect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DBMS</a:t>
              </a:r>
            </a:p>
          </p:txBody>
        </p:sp>
        <p:sp>
          <p:nvSpPr>
            <p:cNvPr id="21" name="Line 136"/>
            <p:cNvSpPr>
              <a:spLocks noChangeShapeType="1"/>
            </p:cNvSpPr>
            <p:nvPr/>
          </p:nvSpPr>
          <p:spPr bwMode="auto">
            <a:xfrm>
              <a:off x="2667000" y="2362200"/>
              <a:ext cx="1371600" cy="83820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b="1"/>
            </a:p>
          </p:txBody>
        </p:sp>
        <p:sp>
          <p:nvSpPr>
            <p:cNvPr id="22" name="Line 137"/>
            <p:cNvSpPr>
              <a:spLocks noChangeShapeType="1"/>
            </p:cNvSpPr>
            <p:nvPr/>
          </p:nvSpPr>
          <p:spPr bwMode="auto">
            <a:xfrm>
              <a:off x="2667000" y="3581400"/>
              <a:ext cx="1371600" cy="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b="1"/>
            </a:p>
          </p:txBody>
        </p:sp>
        <p:sp>
          <p:nvSpPr>
            <p:cNvPr id="23" name="Line 138"/>
            <p:cNvSpPr>
              <a:spLocks noChangeShapeType="1"/>
            </p:cNvSpPr>
            <p:nvPr/>
          </p:nvSpPr>
          <p:spPr bwMode="auto">
            <a:xfrm flipV="1">
              <a:off x="2667000" y="3886200"/>
              <a:ext cx="1371600" cy="83820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b="1"/>
            </a:p>
          </p:txBody>
        </p:sp>
        <p:sp>
          <p:nvSpPr>
            <p:cNvPr id="24" name="AutoShape 139"/>
            <p:cNvSpPr>
              <a:spLocks noChangeArrowheads="1"/>
            </p:cNvSpPr>
            <p:nvPr/>
          </p:nvSpPr>
          <p:spPr bwMode="auto">
            <a:xfrm>
              <a:off x="6560143" y="1932552"/>
              <a:ext cx="2209799" cy="3148524"/>
            </a:xfrm>
            <a:prstGeom prst="flowChartMagneticDisk">
              <a:avLst/>
            </a:prstGeom>
            <a:solidFill>
              <a:srgbClr val="969696"/>
            </a:solidFill>
            <a:ln w="25400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ts val="1200"/>
                </a:spcBef>
              </a:pPr>
              <a:r>
                <a:rPr lang="en-US" sz="1400" b="1" dirty="0">
                  <a:solidFill>
                    <a:schemeClr val="bg1"/>
                  </a:solidFill>
                </a:rPr>
                <a:t>Database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(Employee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    customer,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Product]</a:t>
              </a:r>
            </a:p>
          </p:txBody>
        </p:sp>
        <p:sp>
          <p:nvSpPr>
            <p:cNvPr id="25" name="Line 140"/>
            <p:cNvSpPr>
              <a:spLocks noChangeShapeType="1"/>
            </p:cNvSpPr>
            <p:nvPr/>
          </p:nvSpPr>
          <p:spPr bwMode="auto">
            <a:xfrm>
              <a:off x="5715000" y="3581400"/>
              <a:ext cx="838200" cy="0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44385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891" y="1599756"/>
            <a:ext cx="7956260" cy="442747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Conceptual Model</a:t>
            </a:r>
            <a:endParaRPr lang="en-US" dirty="0"/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Capture the nature of relationships among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It is about understanding the business rules and the requirements</a:t>
            </a:r>
          </a:p>
          <a:p>
            <a:pPr marL="0" indent="0">
              <a:buNone/>
            </a:pPr>
            <a:endParaRPr lang="en-US" sz="1800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b="1" u="sng" dirty="0"/>
              <a:t>Logical Model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Transform the conceptual model into a logical representation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It is about creating the database structure (e.g., tables in relational data model)</a:t>
            </a:r>
          </a:p>
          <a:p>
            <a:pPr marL="0" indent="0">
              <a:buNone/>
            </a:pPr>
            <a:endParaRPr lang="en-US" sz="1800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b="1" u="sng" dirty="0"/>
              <a:t>Physical Design</a:t>
            </a:r>
            <a:r>
              <a:rPr lang="en-US" sz="1800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Translate the logical model into technical specifications for storing/retrieving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It is about storing data to achieve data processing efficiency and data quality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3878108" y="2679192"/>
            <a:ext cx="483424" cy="749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3878108" y="4133532"/>
            <a:ext cx="483424" cy="749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19" y="1845733"/>
            <a:ext cx="3872546" cy="143746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682280" y="3813494"/>
          <a:ext cx="2604285" cy="96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57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7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David Hills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7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Mary 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itchFamily="18" charset="0"/>
                          <a:cs typeface="Times New Roman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05270" y="3474940"/>
            <a:ext cx="1752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CUSTOMER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9216503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Flowchart: Document 11"/>
          <p:cNvSpPr/>
          <p:nvPr/>
        </p:nvSpPr>
        <p:spPr>
          <a:xfrm>
            <a:off x="9549521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Flowchart: Document 12"/>
          <p:cNvSpPr/>
          <p:nvPr/>
        </p:nvSpPr>
        <p:spPr>
          <a:xfrm>
            <a:off x="9900458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Flowchart: Document 13"/>
          <p:cNvSpPr/>
          <p:nvPr/>
        </p:nvSpPr>
        <p:spPr>
          <a:xfrm>
            <a:off x="10623497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Flowchart: Document 14"/>
          <p:cNvSpPr/>
          <p:nvPr/>
        </p:nvSpPr>
        <p:spPr>
          <a:xfrm>
            <a:off x="10255133" y="530849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8762849" y="5787712"/>
            <a:ext cx="2669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Index and file organization on disk</a:t>
            </a:r>
          </a:p>
        </p:txBody>
      </p:sp>
    </p:spTree>
    <p:extLst>
      <p:ext uri="{BB962C8B-B14F-4D97-AF65-F5344CB8AC3E}">
        <p14:creationId xmlns:p14="http://schemas.microsoft.com/office/powerpoint/2010/main" val="703032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722" y="148883"/>
            <a:ext cx="9822067" cy="1088068"/>
          </a:xfrm>
        </p:spPr>
        <p:txBody>
          <a:bodyPr>
            <a:noAutofit/>
          </a:bodyPr>
          <a:lstStyle/>
          <a:p>
            <a:r>
              <a:rPr lang="en-US" dirty="0"/>
              <a:t>Three-Schema Architecture of database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395757" y="6343992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62299" y="2977312"/>
            <a:ext cx="5080357" cy="0"/>
          </a:xfrm>
          <a:prstGeom prst="line">
            <a:avLst/>
          </a:prstGeom>
          <a:ln w="38100">
            <a:solidFill>
              <a:srgbClr val="66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55256" y="4627212"/>
            <a:ext cx="5080357" cy="0"/>
          </a:xfrm>
          <a:prstGeom prst="line">
            <a:avLst/>
          </a:prstGeom>
          <a:ln w="38100">
            <a:solidFill>
              <a:srgbClr val="6633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agnetic Disk 11"/>
          <p:cNvSpPr/>
          <p:nvPr/>
        </p:nvSpPr>
        <p:spPr>
          <a:xfrm>
            <a:off x="9057863" y="4627212"/>
            <a:ext cx="922809" cy="933754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Hard Disk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6868" y="5159302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     Physical Schema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9521" y="3642030"/>
            <a:ext cx="2026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Conceptual/Logical 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Schema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8431" y="2081366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External Schema</a:t>
            </a:r>
          </a:p>
        </p:txBody>
      </p:sp>
      <p:pic>
        <p:nvPicPr>
          <p:cNvPr id="16" name="Picture 7" descr="Nona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88" y="3187079"/>
            <a:ext cx="2256734" cy="122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484644" y="2468091"/>
            <a:ext cx="875592" cy="2212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App 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20156" y="3322750"/>
            <a:ext cx="1622500" cy="8685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Data Model/Relational Tables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36549" y="2469534"/>
            <a:ext cx="875592" cy="2212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App 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8454" y="2472011"/>
            <a:ext cx="875592" cy="2212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App 1</a:t>
            </a:r>
          </a:p>
        </p:txBody>
      </p:sp>
      <p:sp>
        <p:nvSpPr>
          <p:cNvPr id="4" name="Smiley Face 3"/>
          <p:cNvSpPr/>
          <p:nvPr/>
        </p:nvSpPr>
        <p:spPr>
          <a:xfrm>
            <a:off x="8821742" y="2110497"/>
            <a:ext cx="541901" cy="541901"/>
          </a:xfrm>
          <a:prstGeom prst="smileyFac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354" t="44329" r="49460" b="29093"/>
          <a:stretch/>
        </p:blipFill>
        <p:spPr>
          <a:xfrm>
            <a:off x="3487799" y="1733970"/>
            <a:ext cx="1344791" cy="680169"/>
          </a:xfrm>
          <a:prstGeom prst="rect">
            <a:avLst/>
          </a:prstGeom>
        </p:spPr>
      </p:pic>
      <p:sp>
        <p:nvSpPr>
          <p:cNvPr id="25" name="Documents"/>
          <p:cNvSpPr>
            <a:spLocks noEditPoints="1" noChangeArrowheads="1"/>
          </p:cNvSpPr>
          <p:nvPr/>
        </p:nvSpPr>
        <p:spPr bwMode="auto">
          <a:xfrm>
            <a:off x="5302478" y="1848998"/>
            <a:ext cx="372569" cy="464738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0709" t="10547" r="63515" b="59315"/>
          <a:stretch/>
        </p:blipFill>
        <p:spPr>
          <a:xfrm>
            <a:off x="6206336" y="1733972"/>
            <a:ext cx="1241660" cy="675523"/>
          </a:xfrm>
          <a:prstGeom prst="rect">
            <a:avLst/>
          </a:prstGeom>
        </p:spPr>
      </p:pic>
      <p:pic>
        <p:nvPicPr>
          <p:cNvPr id="2054" name="Picture 6" descr="http://cis.stvincent.edu/html/tutorials/swd/btree/btree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61" y="4872958"/>
            <a:ext cx="1788273" cy="7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owchart: Document 25"/>
          <p:cNvSpPr/>
          <p:nvPr/>
        </p:nvSpPr>
        <p:spPr>
          <a:xfrm>
            <a:off x="5847287" y="499386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Flowchart: Document 28"/>
          <p:cNvSpPr/>
          <p:nvPr/>
        </p:nvSpPr>
        <p:spPr>
          <a:xfrm>
            <a:off x="6180305" y="499386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Flowchart: Document 29"/>
          <p:cNvSpPr/>
          <p:nvPr/>
        </p:nvSpPr>
        <p:spPr>
          <a:xfrm>
            <a:off x="6531242" y="499386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Flowchart: Document 30"/>
          <p:cNvSpPr/>
          <p:nvPr/>
        </p:nvSpPr>
        <p:spPr>
          <a:xfrm>
            <a:off x="7254281" y="499386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Flowchart: Document 31"/>
          <p:cNvSpPr/>
          <p:nvPr/>
        </p:nvSpPr>
        <p:spPr>
          <a:xfrm>
            <a:off x="6885917" y="4993868"/>
            <a:ext cx="289939" cy="446526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TextBox 26"/>
          <p:cNvSpPr txBox="1"/>
          <p:nvPr/>
        </p:nvSpPr>
        <p:spPr>
          <a:xfrm>
            <a:off x="5683922" y="5391689"/>
            <a:ext cx="3013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Index and file organization on disk</a:t>
            </a:r>
          </a:p>
        </p:txBody>
      </p:sp>
      <p:sp>
        <p:nvSpPr>
          <p:cNvPr id="28" name="Left-Right Arrow 27"/>
          <p:cNvSpPr/>
          <p:nvPr/>
        </p:nvSpPr>
        <p:spPr>
          <a:xfrm>
            <a:off x="8376491" y="4993723"/>
            <a:ext cx="542261" cy="2434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Left-Right Arrow 34"/>
          <p:cNvSpPr/>
          <p:nvPr/>
        </p:nvSpPr>
        <p:spPr>
          <a:xfrm>
            <a:off x="8231049" y="2259704"/>
            <a:ext cx="542261" cy="2434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6" name="Picture 35" descr="7288396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604" y="2094547"/>
            <a:ext cx="1043153" cy="638860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>
          <a:xfrm>
            <a:off x="2408991" y="2676460"/>
            <a:ext cx="338328" cy="81222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Up-Down Arrow 32"/>
          <p:cNvSpPr/>
          <p:nvPr/>
        </p:nvSpPr>
        <p:spPr>
          <a:xfrm>
            <a:off x="2429326" y="4333023"/>
            <a:ext cx="338328" cy="81222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TextBox 33"/>
          <p:cNvSpPr txBox="1"/>
          <p:nvPr/>
        </p:nvSpPr>
        <p:spPr>
          <a:xfrm>
            <a:off x="1041170" y="4415971"/>
            <a:ext cx="130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access </a:t>
            </a:r>
            <a:r>
              <a:rPr lang="en-US" altLang="zh-CN" dirty="0"/>
              <a:t>operations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64460" y="1538263"/>
            <a:ext cx="6826529" cy="29056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42305" y="1414462"/>
            <a:ext cx="347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Focus of DB users, analysts and application developers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1170" y="2829554"/>
            <a:ext cx="120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SQL Query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86165" y="3891539"/>
            <a:ext cx="3674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Managed by DBMS</a:t>
            </a:r>
          </a:p>
          <a:p>
            <a:r>
              <a:rPr lang="en-US" b="1" dirty="0">
                <a:solidFill>
                  <a:srgbClr val="FF0000"/>
                </a:solidFill>
              </a:rPr>
              <a:t>Focus of DBA and DBMS developers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41170" y="2930018"/>
            <a:ext cx="7189879" cy="2967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07091" y="3599312"/>
            <a:ext cx="16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Internal schema</a:t>
            </a:r>
          </a:p>
        </p:txBody>
      </p:sp>
    </p:spTree>
    <p:extLst>
      <p:ext uri="{BB962C8B-B14F-4D97-AF65-F5344CB8AC3E}">
        <p14:creationId xmlns:p14="http://schemas.microsoft.com/office/powerpoint/2010/main" val="129710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9" grpId="0" animBg="1"/>
      <p:bldP spid="33" grpId="0" animBg="1"/>
      <p:bldP spid="34" grpId="0"/>
      <p:bldP spid="11" grpId="0" animBg="1"/>
      <p:bldP spid="17" grpId="0"/>
      <p:bldP spid="10" grpId="0"/>
      <p:bldP spid="37" grpId="0"/>
      <p:bldP spid="38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Database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Personal Database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On personal computers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Single user, not easy to share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Examples: Microsoft ACCESS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Two-tier Client/Server Database 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Data sharing in workgroup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Each </a:t>
            </a:r>
            <a:r>
              <a:rPr lang="en-US" dirty="0">
                <a:solidFill>
                  <a:srgbClr val="FF0000"/>
                </a:solidFill>
              </a:rPr>
              <a:t>client</a:t>
            </a:r>
            <a:r>
              <a:rPr lang="en-US" dirty="0"/>
              <a:t> runs user interface and business logic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Sever</a:t>
            </a:r>
            <a:r>
              <a:rPr lang="en-US" dirty="0"/>
              <a:t> runs DBMS and the database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Data security and data integrity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DBMS support C/S model: Oracle, MySQL,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911653" y="2173398"/>
            <a:ext cx="4537976" cy="2955312"/>
            <a:chOff x="658523" y="2890700"/>
            <a:chExt cx="5495245" cy="3814075"/>
          </a:xfrm>
        </p:grpSpPr>
        <p:pic>
          <p:nvPicPr>
            <p:cNvPr id="8" name="Picture 7" descr="Noname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23" y="2890700"/>
              <a:ext cx="5495245" cy="344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4"/>
            <p:cNvSpPr txBox="1"/>
            <p:nvPr/>
          </p:nvSpPr>
          <p:spPr>
            <a:xfrm>
              <a:off x="2582335" y="6335443"/>
              <a:ext cx="2124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Two-tier architecture</a:t>
              </a:r>
            </a:p>
          </p:txBody>
        </p:sp>
      </p:grpSp>
      <p:sp>
        <p:nvSpPr>
          <p:cNvPr id="10" name="Cloud 9"/>
          <p:cNvSpPr/>
          <p:nvPr/>
        </p:nvSpPr>
        <p:spPr>
          <a:xfrm>
            <a:off x="2238091" y="4807165"/>
            <a:ext cx="1399694" cy="112036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clients</a:t>
            </a:r>
          </a:p>
        </p:txBody>
      </p:sp>
      <p:sp>
        <p:nvSpPr>
          <p:cNvPr id="12" name="Can 11"/>
          <p:cNvSpPr/>
          <p:nvPr/>
        </p:nvSpPr>
        <p:spPr>
          <a:xfrm>
            <a:off x="4494737" y="4917432"/>
            <a:ext cx="815741" cy="8825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3654766" y="5356713"/>
            <a:ext cx="839971" cy="1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142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Database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1586653"/>
            <a:ext cx="10058400" cy="4023360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Multi-tier Client/Server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Large number of users in a department/division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Client</a:t>
            </a:r>
            <a:r>
              <a:rPr lang="en-US" dirty="0"/>
              <a:t> runs user interface only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Application/Web server</a:t>
            </a:r>
            <a:r>
              <a:rPr lang="en-US" dirty="0"/>
              <a:t> contains business logic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Enterprise server</a:t>
            </a:r>
            <a:r>
              <a:rPr lang="en-US" dirty="0"/>
              <a:t> runs DBMS and databases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Example: web app., cloud computing…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sp>
        <p:nvSpPr>
          <p:cNvPr id="10" name="Cloud 9"/>
          <p:cNvSpPr/>
          <p:nvPr/>
        </p:nvSpPr>
        <p:spPr>
          <a:xfrm>
            <a:off x="1097280" y="4347771"/>
            <a:ext cx="1399694" cy="112036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clients</a:t>
            </a:r>
          </a:p>
        </p:txBody>
      </p:sp>
      <p:sp>
        <p:nvSpPr>
          <p:cNvPr id="12" name="Can 11"/>
          <p:cNvSpPr/>
          <p:nvPr/>
        </p:nvSpPr>
        <p:spPr>
          <a:xfrm>
            <a:off x="2909455" y="4466700"/>
            <a:ext cx="1075982" cy="8825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App/Web Server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96974" y="4907952"/>
            <a:ext cx="412481" cy="86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14077" y="4916614"/>
            <a:ext cx="4536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4467764" y="4466700"/>
            <a:ext cx="1226454" cy="8825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Server</a:t>
            </a:r>
          </a:p>
        </p:txBody>
      </p:sp>
      <p:pic>
        <p:nvPicPr>
          <p:cNvPr id="19" name="Picture 18" descr="Non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93" y="2189354"/>
            <a:ext cx="5569156" cy="358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85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176" y="1540933"/>
            <a:ext cx="9923647" cy="44725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b="1" u="sng" dirty="0"/>
              <a:t>Objective</a:t>
            </a:r>
            <a:r>
              <a:rPr lang="en-US" sz="2200" u="sng" dirty="0"/>
              <a:t>:</a:t>
            </a:r>
            <a:r>
              <a:rPr lang="en-US" sz="2200" dirty="0"/>
              <a:t> </a:t>
            </a:r>
          </a:p>
          <a:p>
            <a:pPr marL="201168" lvl="1" indent="0">
              <a:spcAft>
                <a:spcPts val="0"/>
              </a:spcAft>
              <a:buNone/>
            </a:pPr>
            <a:r>
              <a:rPr lang="en-US" sz="2000" dirty="0"/>
              <a:t>  Learn the core concepts and technologies of database systems to effectively manage and   </a:t>
            </a:r>
          </a:p>
          <a:p>
            <a:pPr marL="201168" lvl="1" indent="0">
              <a:buNone/>
            </a:pPr>
            <a:r>
              <a:rPr lang="en-US" sz="2000" dirty="0"/>
              <a:t>  analyze data for decision making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b="1" u="sng" dirty="0"/>
              <a:t>Main topics</a:t>
            </a:r>
            <a:r>
              <a:rPr lang="en-US" sz="2200" u="sng" dirty="0"/>
              <a:t>:</a:t>
            </a:r>
            <a:r>
              <a:rPr lang="en-US" sz="2200" dirty="0"/>
              <a:t> </a:t>
            </a:r>
          </a:p>
          <a:p>
            <a:pPr marL="201168" lvl="1" indent="0">
              <a:buNone/>
            </a:pPr>
            <a:r>
              <a:rPr lang="en-US" dirty="0"/>
              <a:t>  1. Conceptual Data modeling (E-R model, enhanced E-R model)</a:t>
            </a:r>
          </a:p>
          <a:p>
            <a:pPr marL="201168" lvl="1" indent="0">
              <a:buNone/>
            </a:pPr>
            <a:r>
              <a:rPr lang="en-US" dirty="0"/>
              <a:t>  2. Database design (relational model)</a:t>
            </a:r>
          </a:p>
          <a:p>
            <a:pPr marL="201168" lvl="1" indent="0">
              <a:buNone/>
            </a:pPr>
            <a:r>
              <a:rPr lang="en-US" dirty="0"/>
              <a:t>  3. SQL (Structured Query Language)</a:t>
            </a:r>
          </a:p>
          <a:p>
            <a:pPr marL="201168" lvl="1" indent="0">
              <a:buNone/>
            </a:pPr>
            <a:r>
              <a:rPr lang="en-US" dirty="0"/>
              <a:t>  4. Web-based database application</a:t>
            </a:r>
          </a:p>
          <a:p>
            <a:pPr marL="201168" lvl="1" indent="0">
              <a:buNone/>
            </a:pPr>
            <a:r>
              <a:rPr lang="en-US" dirty="0"/>
              <a:t>  5. Data warehousing and data mining</a:t>
            </a:r>
            <a:endParaRPr lang="en-US" b="1" u="sng" dirty="0"/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q"/>
            </a:pPr>
            <a:r>
              <a:rPr lang="en-US" sz="2400" b="1" dirty="0"/>
              <a:t> </a:t>
            </a:r>
            <a:r>
              <a:rPr lang="en-US" sz="2400" b="1" u="sng" dirty="0"/>
              <a:t>Textbook</a:t>
            </a:r>
            <a:r>
              <a:rPr lang="en-US" sz="2400" u="sng" dirty="0"/>
              <a:t>:</a:t>
            </a:r>
            <a:r>
              <a:rPr lang="en-US" sz="2400" dirty="0"/>
              <a:t> </a:t>
            </a:r>
          </a:p>
          <a:p>
            <a:pPr marL="201168" lvl="1" indent="0">
              <a:spcAft>
                <a:spcPts val="0"/>
              </a:spcAft>
              <a:buNone/>
            </a:pPr>
            <a:r>
              <a:rPr lang="en-US" dirty="0"/>
              <a:t>   Jeffrey A. Hoffer, V. Ramesh, </a:t>
            </a:r>
            <a:r>
              <a:rPr lang="en-US" dirty="0" err="1"/>
              <a:t>Heikki</a:t>
            </a:r>
            <a:r>
              <a:rPr lang="en-US" dirty="0"/>
              <a:t> Topi, "</a:t>
            </a:r>
            <a:r>
              <a:rPr lang="en-US" b="1" dirty="0"/>
              <a:t>Modern Database  Management</a:t>
            </a:r>
            <a:r>
              <a:rPr lang="en-US" dirty="0"/>
              <a:t>", 12</a:t>
            </a:r>
            <a:r>
              <a:rPr lang="en-US" baseline="30000" dirty="0"/>
              <a:t>th</a:t>
            </a:r>
            <a:r>
              <a:rPr lang="en-US" dirty="0"/>
              <a:t>  Edition,   </a:t>
            </a:r>
          </a:p>
          <a:p>
            <a:pPr marL="201168" lvl="1" indent="0">
              <a:buNone/>
            </a:pPr>
            <a:r>
              <a:rPr lang="en-US" dirty="0"/>
              <a:t>   Prentice Hall, 2012. (e-book OK, for reference only)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https://images-na.ssl-images-amazon.com/images/I/51xwXS3tihL._SX37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124" y="2693363"/>
            <a:ext cx="1633398" cy="216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97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b="1" u="sng" dirty="0"/>
              <a:t>Enterprise Resource Planning (ERP)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Integrate operational data from all functions of the enterprise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manufacturing, finance, sales, marketing, inventory, accounting, human resources, supply chains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Focus on </a:t>
            </a:r>
            <a:r>
              <a:rPr lang="en-US" dirty="0">
                <a:solidFill>
                  <a:srgbClr val="FF0000"/>
                </a:solidFill>
              </a:rPr>
              <a:t>current</a:t>
            </a:r>
            <a:r>
              <a:rPr lang="en-US" dirty="0"/>
              <a:t> operational data</a:t>
            </a:r>
          </a:p>
          <a:p>
            <a:pPr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u="sng" dirty="0"/>
              <a:t>Data Warehouse</a:t>
            </a:r>
          </a:p>
          <a:p>
            <a:pPr lvl="1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Collect data from various operational databases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users with </a:t>
            </a:r>
            <a:r>
              <a:rPr lang="en-US" dirty="0">
                <a:solidFill>
                  <a:srgbClr val="FF0000"/>
                </a:solidFill>
              </a:rPr>
              <a:t>historical</a:t>
            </a:r>
            <a:r>
              <a:rPr lang="en-US" dirty="0"/>
              <a:t> data to find patterns and trends in support of decision making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80" y="4171950"/>
            <a:ext cx="7876599" cy="199249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853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Applications and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860" y="1377742"/>
            <a:ext cx="10058400" cy="42075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 Mobile Database</a:t>
            </a:r>
          </a:p>
          <a:p>
            <a:pPr lvl="1"/>
            <a:r>
              <a:rPr lang="en-US" sz="2400" dirty="0"/>
              <a:t>Connecting Server from mobile devices</a:t>
            </a:r>
          </a:p>
          <a:p>
            <a:pPr lvl="1"/>
            <a:r>
              <a:rPr lang="en-US" sz="2400" dirty="0"/>
              <a:t>Light-load DBMS on mobile devices</a:t>
            </a:r>
          </a:p>
          <a:p>
            <a:pPr lvl="1"/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Spatial database/GIS</a:t>
            </a:r>
          </a:p>
          <a:p>
            <a:pPr lvl="1"/>
            <a:r>
              <a:rPr lang="en-US" sz="2400" dirty="0" err="1"/>
              <a:t>PostGIS</a:t>
            </a:r>
            <a:r>
              <a:rPr lang="en-US" sz="2400" dirty="0"/>
              <a:t>, Oracle Spatial </a:t>
            </a:r>
          </a:p>
          <a:p>
            <a:pPr lvl="1"/>
            <a:r>
              <a:rPr lang="en-US" sz="2400" dirty="0"/>
              <a:t>Query Restaurants on Google Map or Yelp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2458" y="1377742"/>
            <a:ext cx="5202382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SQL Database: Text Management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computing </a:t>
            </a:r>
          </a:p>
          <a:p>
            <a:pPr marL="742950" lvl="1" indent="-285750" defTabSz="914400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Amazon web service (AWS) </a:t>
            </a:r>
          </a:p>
          <a:p>
            <a:pPr marL="742950" lvl="1" indent="-285750" defTabSz="914400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Azure </a:t>
            </a: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Database</a:t>
            </a:r>
          </a:p>
          <a:p>
            <a:pPr marL="742950" lvl="1" indent="-285750" defTabSz="914400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Hadoop</a:t>
            </a:r>
          </a:p>
        </p:txBody>
      </p:sp>
      <p:pic>
        <p:nvPicPr>
          <p:cNvPr id="4098" name="Picture 2" descr="Image result for postg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" y="4685327"/>
            <a:ext cx="2505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ad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141" y="4823257"/>
            <a:ext cx="3845240" cy="144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aw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3" r="19200" b="16735"/>
          <a:stretch/>
        </p:blipFill>
        <p:spPr bwMode="auto">
          <a:xfrm>
            <a:off x="6185060" y="4879891"/>
            <a:ext cx="1791222" cy="128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32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09569"/>
            <a:ext cx="10058400" cy="44360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Concepts: Data, Information, Metadata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Traditional File Processing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Database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Development Process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62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170430" y="39782"/>
            <a:ext cx="9822067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Systems Development Life Cycle (SDLC)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55" y="1959463"/>
            <a:ext cx="8225619" cy="409182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184424" y="2105701"/>
            <a:ext cx="5287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Develop a preliminary understanding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65123" y="2768937"/>
            <a:ext cx="5287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Analyze the business situation thoroughly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711535" y="3540785"/>
            <a:ext cx="5287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Generate a logical representation of data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94343" y="4225447"/>
            <a:ext cx="5287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Develop physical organization of data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129051" y="4888682"/>
            <a:ext cx="512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Perform database implementation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193577" y="5573344"/>
            <a:ext cx="5531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Monitor/repair and enhance the system</a:t>
            </a:r>
          </a:p>
        </p:txBody>
      </p:sp>
    </p:spTree>
    <p:extLst>
      <p:ext uri="{BB962C8B-B14F-4D97-AF65-F5344CB8AC3E}">
        <p14:creationId xmlns:p14="http://schemas.microsoft.com/office/powerpoint/2010/main" val="3709058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19530-2891-4936-AA2E-9657182D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 and Academic Research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B2B43-7DB0-4BB0-A3B9-1DC163457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33014"/>
            <a:ext cx="10058400" cy="44360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400" dirty="0"/>
              <a:t> A major area in Computer Science Research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400" dirty="0"/>
              <a:t> ACM Turing Awardees related to database research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/>
              <a:t> Edgar F. Codd (1981)</a:t>
            </a:r>
            <a:endParaRPr lang="zh-CN" altLang="en-US" sz="20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/>
              <a:t> Jim Gray (1998)</a:t>
            </a:r>
            <a:endParaRPr lang="zh-CN" altLang="en-US" sz="20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/>
              <a:t> Michael </a:t>
            </a:r>
            <a:r>
              <a:rPr lang="en-US" altLang="zh-CN" sz="2000" dirty="0" err="1"/>
              <a:t>Stonebraker</a:t>
            </a:r>
            <a:r>
              <a:rPr lang="zh-CN" altLang="en-US" sz="2000" dirty="0"/>
              <a:t> </a:t>
            </a:r>
            <a:r>
              <a:rPr lang="en-US" altLang="zh-CN" sz="2000" dirty="0"/>
              <a:t>(2014)</a:t>
            </a:r>
            <a:endParaRPr lang="zh-CN" altLang="en-US" sz="20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2000" dirty="0"/>
              <a:t> Jeffrey Ullman &amp; Alfred </a:t>
            </a:r>
            <a:r>
              <a:rPr lang="en-US" altLang="zh-CN" sz="2000" dirty="0" err="1"/>
              <a:t>Aho</a:t>
            </a:r>
            <a:r>
              <a:rPr lang="en-US" altLang="zh-CN" sz="2000" dirty="0"/>
              <a:t> (2020</a:t>
            </a:r>
            <a:r>
              <a:rPr lang="en-US" altLang="zh-CN" dirty="0"/>
              <a:t>)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/>
              <a:t> Major research areas: 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 Query processing, indexing, storage management, computing theories, applications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 Expanded areas: data mining, parallel computing, cloud computing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dirty="0"/>
              <a:t> AI for DB and DB for AI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85CE4-4096-471A-9671-10719787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pic>
        <p:nvPicPr>
          <p:cNvPr id="1026" name="Picture 2" descr="Edgar F. Codd">
            <a:extLst>
              <a:ext uri="{FF2B5EF4-FFF2-40B4-BE49-F238E27FC236}">
                <a16:creationId xmlns:a16="http://schemas.microsoft.com/office/drawing/2014/main" id="{5AF2150F-148F-4330-9E9F-9C37E15E1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77" y="2473643"/>
            <a:ext cx="1518631" cy="14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im Gray ">
            <a:extLst>
              <a:ext uri="{FF2B5EF4-FFF2-40B4-BE49-F238E27FC236}">
                <a16:creationId xmlns:a16="http://schemas.microsoft.com/office/drawing/2014/main" id="{4D0E38FF-A77C-4C04-86CF-7798E03C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664" y="2449355"/>
            <a:ext cx="1518631" cy="14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hael Stonebraker">
            <a:extLst>
              <a:ext uri="{FF2B5EF4-FFF2-40B4-BE49-F238E27FC236}">
                <a16:creationId xmlns:a16="http://schemas.microsoft.com/office/drawing/2014/main" id="{4E7D15CC-4BD6-419D-B1A4-FCF0A28E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851" y="2449355"/>
            <a:ext cx="1518631" cy="14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ffrey D Ullman">
            <a:extLst>
              <a:ext uri="{FF2B5EF4-FFF2-40B4-BE49-F238E27FC236}">
                <a16:creationId xmlns:a16="http://schemas.microsoft.com/office/drawing/2014/main" id="{F2CC6212-B071-48D3-A880-90686047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121" y="2449355"/>
            <a:ext cx="1511329" cy="14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fred V Aho">
            <a:extLst>
              <a:ext uri="{FF2B5EF4-FFF2-40B4-BE49-F238E27FC236}">
                <a16:creationId xmlns:a16="http://schemas.microsoft.com/office/drawing/2014/main" id="{508233BA-BCCD-4A45-9174-DCED556E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121" y="4135269"/>
            <a:ext cx="1511329" cy="143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918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Concepts: Data, Information, Metadata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Traditional File Processing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Database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Development Process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30215"/>
            <a:ext cx="10555458" cy="4779515"/>
          </a:xfrm>
        </p:spPr>
        <p:txBody>
          <a:bodyPr>
            <a:noAutofit/>
          </a:bodyPr>
          <a:lstStyle/>
          <a:p>
            <a:pPr marL="25146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Oracle Application Express (APEX)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Develop a Web-based database application (Lab 6)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Application Express Tutorials: </a:t>
            </a:r>
            <a:r>
              <a:rPr lang="en-US" sz="2000" dirty="0">
                <a:hlinkClick r:id="rId3"/>
              </a:rPr>
              <a:t>https://docs.oracle.com/search/?q=Application%20Express%20Advanced%20Tutorials&amp;product=en%2Fdatabase%2Foracle%2Foracle-database%2F23&amp;pmode=ALL&amp;lang=en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Reference book: Abraham </a:t>
            </a:r>
            <a:r>
              <a:rPr lang="en-US" sz="2000" dirty="0" err="1"/>
              <a:t>Silberschatz</a:t>
            </a:r>
            <a:r>
              <a:rPr lang="en-US" sz="2000" dirty="0"/>
              <a:t>, Henry F. </a:t>
            </a:r>
            <a:r>
              <a:rPr lang="en-US" sz="2000" dirty="0" err="1"/>
              <a:t>Korth</a:t>
            </a:r>
            <a:r>
              <a:rPr lang="en-US" sz="2000" dirty="0"/>
              <a:t> and S. Sudarshan, Database System Concepts, McGraw-Hill Education,</a:t>
            </a:r>
            <a:r>
              <a:rPr lang="zh-CN" altLang="en-US" sz="2000" dirty="0"/>
              <a:t> </a:t>
            </a:r>
            <a:r>
              <a:rPr lang="en-US" altLang="zh-CN" sz="2000" dirty="0"/>
              <a:t>7</a:t>
            </a:r>
            <a:r>
              <a:rPr lang="en-US" altLang="zh-CN" sz="2000" baseline="30000" dirty="0"/>
              <a:t>th</a:t>
            </a:r>
            <a:r>
              <a:rPr lang="zh-CN" altLang="en-US" sz="2000" dirty="0"/>
              <a:t> </a:t>
            </a:r>
            <a:r>
              <a:rPr lang="en-US" altLang="zh-CN" sz="2000" dirty="0"/>
              <a:t>Edition.</a:t>
            </a:r>
            <a:r>
              <a:rPr lang="zh-CN" altLang="en-US" sz="2000" dirty="0"/>
              <a:t>  </a:t>
            </a:r>
            <a:r>
              <a:rPr lang="en-US" altLang="zh-CN" sz="2000" dirty="0"/>
              <a:t>(Optional reference)</a:t>
            </a: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 Course materials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Will be posted on our QQ Group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book cover">
            <a:extLst>
              <a:ext uri="{FF2B5EF4-FFF2-40B4-BE49-F238E27FC236}">
                <a16:creationId xmlns:a16="http://schemas.microsoft.com/office/drawing/2014/main" id="{8A68BDE9-CA1A-4C2A-AAB3-0D0E2AA52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34" y="3986940"/>
            <a:ext cx="1729086" cy="212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469730-7ABA-6144-6F40-4FD3280A74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3" t="19650" r="84458" b="64257"/>
          <a:stretch>
            <a:fillRect/>
          </a:stretch>
        </p:blipFill>
        <p:spPr>
          <a:xfrm>
            <a:off x="8488263" y="1527522"/>
            <a:ext cx="1729086" cy="6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8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709238" cy="4331131"/>
          </a:xfrm>
        </p:spPr>
        <p:txBody>
          <a:bodyPr>
            <a:normAutofit/>
          </a:bodyPr>
          <a:lstStyle/>
          <a:p>
            <a:r>
              <a:rPr lang="en-US" sz="2400" dirty="0"/>
              <a:t>3 HW assignments  = 15% total points</a:t>
            </a:r>
          </a:p>
          <a:p>
            <a:r>
              <a:rPr lang="en-US" sz="2400" dirty="0"/>
              <a:t>6 Labs (24 hours) = 25% total points</a:t>
            </a:r>
          </a:p>
          <a:p>
            <a:r>
              <a:rPr lang="en-US" altLang="zh-CN" sz="2400" dirty="0"/>
              <a:t>1 Final Exam = 60% total points</a:t>
            </a:r>
          </a:p>
          <a:p>
            <a:pPr marL="201168" lvl="1" indent="0">
              <a:spcAft>
                <a:spcPts val="0"/>
              </a:spcAft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See QQ group for HW and Lab report submission instructions.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Late submissions are absolutely NOT accepted.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Exam is closed book, closed notes.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See syllabus for more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Class Participation </a:t>
            </a:r>
            <a:r>
              <a:rPr lang="en-US" b="1" dirty="0">
                <a:solidFill>
                  <a:srgbClr val="FF0000"/>
                </a:solidFill>
              </a:rPr>
              <a:t>(Must Read Carefully!!)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667" y="1632373"/>
            <a:ext cx="10898659" cy="47033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You must attend classes and stay </a:t>
            </a:r>
            <a:r>
              <a:rPr lang="en-US" sz="2400" dirty="0">
                <a:solidFill>
                  <a:srgbClr val="FF0000"/>
                </a:solidFill>
              </a:rPr>
              <a:t>ti</a:t>
            </a:r>
            <a:r>
              <a:rPr lang="en-US" altLang="zh-CN" sz="2400" dirty="0">
                <a:solidFill>
                  <a:srgbClr val="FF0000"/>
                </a:solidFill>
              </a:rPr>
              <a:t>l</a:t>
            </a:r>
            <a:r>
              <a:rPr lang="en-US" sz="2400" dirty="0">
                <a:solidFill>
                  <a:srgbClr val="FF0000"/>
                </a:solidFill>
              </a:rPr>
              <a:t>l the end! </a:t>
            </a:r>
            <a:r>
              <a:rPr lang="en-US" sz="2400" dirty="0">
                <a:solidFill>
                  <a:schemeClr val="tx1"/>
                </a:solidFill>
              </a:rPr>
              <a:t>Do not walk in and out during lecture.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We collect </a:t>
            </a:r>
            <a:r>
              <a:rPr lang="en-US" altLang="zh-CN" sz="2400" dirty="0">
                <a:solidFill>
                  <a:srgbClr val="FF0000"/>
                </a:solidFill>
              </a:rPr>
              <a:t>hand-written in-class exercise </a:t>
            </a:r>
            <a:r>
              <a:rPr lang="en-US" altLang="zh-CN" sz="2400" dirty="0">
                <a:solidFill>
                  <a:schemeClr val="tx1"/>
                </a:solidFill>
              </a:rPr>
              <a:t>in lectures for attendance record. 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tx1"/>
                </a:solidFill>
              </a:rPr>
              <a:t>     Please bring a pen and a notebook/paper to every class.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Submitting exercises for others </a:t>
            </a:r>
            <a:r>
              <a:rPr lang="en-US" altLang="zh-CN" sz="2400" dirty="0">
                <a:solidFill>
                  <a:srgbClr val="FF0000"/>
                </a:solidFill>
              </a:rPr>
              <a:t>is Not Allowed.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400" b="1" dirty="0">
                <a:solidFill>
                  <a:srgbClr val="FF0000"/>
                </a:solidFill>
              </a:rPr>
              <a:t> Missing 1/3 of the lectures will result in DQ in final exam.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 For medical or other valid reasons:</a:t>
            </a:r>
            <a:r>
              <a:rPr lang="zh-CN" altLang="en-US" sz="2400" b="1" dirty="0"/>
              <a:t> </a:t>
            </a:r>
            <a:r>
              <a:rPr lang="en-US" sz="2400" b="1" dirty="0"/>
              <a:t>you must seek approval from </a:t>
            </a:r>
            <a:r>
              <a:rPr lang="en-US" sz="2400" b="1" dirty="0">
                <a:solidFill>
                  <a:schemeClr val="tx1"/>
                </a:solidFill>
              </a:rPr>
              <a:t>instructor</a:t>
            </a:r>
            <a:r>
              <a:rPr lang="en-US" sz="2400" b="1" dirty="0">
                <a:solidFill>
                  <a:srgbClr val="FF0000"/>
                </a:solidFill>
              </a:rPr>
              <a:t> IN ADVANCE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provide VERIFIABLE PROOFS</a:t>
            </a:r>
            <a:r>
              <a:rPr lang="en-US" sz="2400" b="1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</a:rPr>
              <a:t> Fulfill your own responsibility as </a:t>
            </a:r>
            <a:r>
              <a:rPr lang="en-US" sz="2400" b="1">
                <a:solidFill>
                  <a:schemeClr val="tx1"/>
                </a:solidFill>
              </a:rPr>
              <a:t>a student! 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2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88767-FDB8-4169-A058-F82CBF23B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724C-B70B-48B2-03F6-5ECF4D53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Labs (tentative time, subject to change)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3DA4-0EE6-50AC-4A99-0E09104D5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09" y="1594339"/>
            <a:ext cx="11458962" cy="49547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zh-CN" sz="2400" dirty="0">
                <a:solidFill>
                  <a:schemeClr val="tx1"/>
                </a:solidFill>
              </a:rPr>
              <a:t> Location: T2510 (Not here!)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sz="2200" dirty="0">
                <a:solidFill>
                  <a:schemeClr val="tx1"/>
                </a:solidFill>
              </a:rPr>
              <a:t>Lab 1 </a:t>
            </a:r>
            <a:r>
              <a:rPr lang="en-US" altLang="zh-CN" sz="2200" b="1" dirty="0">
                <a:solidFill>
                  <a:schemeClr val="tx1"/>
                </a:solidFill>
              </a:rPr>
              <a:t>Database</a:t>
            </a:r>
            <a:r>
              <a:rPr lang="zh-CN" altLang="en-US" sz="2200" b="1" dirty="0">
                <a:solidFill>
                  <a:schemeClr val="tx1"/>
                </a:solidFill>
              </a:rPr>
              <a:t> </a:t>
            </a:r>
            <a:r>
              <a:rPr lang="en-US" altLang="zh-CN" sz="2200" b="1" dirty="0">
                <a:solidFill>
                  <a:schemeClr val="tx1"/>
                </a:solidFill>
              </a:rPr>
              <a:t>Design</a:t>
            </a:r>
            <a:r>
              <a:rPr lang="zh-CN" altLang="en-US" sz="2200" b="1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chemeClr val="tx1"/>
                </a:solidFill>
              </a:rPr>
              <a:t>(ER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chemeClr val="tx1"/>
                </a:solidFill>
              </a:rPr>
              <a:t>Diagram,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chemeClr val="tx1"/>
                </a:solidFill>
              </a:rPr>
              <a:t>Relational Model)  (</a:t>
            </a:r>
            <a:r>
              <a:rPr lang="en-US" altLang="zh-CN" sz="2200" u="sng" dirty="0">
                <a:solidFill>
                  <a:schemeClr val="tx1"/>
                </a:solidFill>
              </a:rPr>
              <a:t>Week 4 Wed, 2pm-5:45pm</a:t>
            </a:r>
            <a:r>
              <a:rPr lang="en-US" altLang="zh-CN" sz="2200" dirty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</a:rPr>
              <a:t>Lab 2 </a:t>
            </a:r>
            <a:r>
              <a:rPr lang="en-US" sz="2200" b="1" dirty="0">
                <a:solidFill>
                  <a:schemeClr val="tx1"/>
                </a:solidFill>
              </a:rPr>
              <a:t>SQL 1</a:t>
            </a:r>
            <a:r>
              <a:rPr lang="en-US" sz="2200" dirty="0">
                <a:solidFill>
                  <a:schemeClr val="tx1"/>
                </a:solidFill>
              </a:rPr>
              <a:t> (software environment, basic operations) (</a:t>
            </a:r>
            <a:r>
              <a:rPr lang="en-US" sz="2200" u="sng" dirty="0">
                <a:solidFill>
                  <a:schemeClr val="tx1"/>
                </a:solidFill>
              </a:rPr>
              <a:t>Week 6 </a:t>
            </a:r>
            <a:r>
              <a:rPr lang="en-US" altLang="zh-CN" sz="2200" u="sng" dirty="0">
                <a:solidFill>
                  <a:schemeClr val="tx1"/>
                </a:solidFill>
              </a:rPr>
              <a:t>Thu, 8:30am-12:15am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</a:rPr>
              <a:t>Lab 3 </a:t>
            </a:r>
            <a:r>
              <a:rPr lang="en-US" sz="2200" b="1" dirty="0">
                <a:solidFill>
                  <a:schemeClr val="tx1"/>
                </a:solidFill>
              </a:rPr>
              <a:t>SQL 2</a:t>
            </a:r>
            <a:r>
              <a:rPr lang="en-US" sz="2200" dirty="0">
                <a:solidFill>
                  <a:schemeClr val="tx1"/>
                </a:solidFill>
              </a:rPr>
              <a:t> (simple queries)</a:t>
            </a:r>
            <a:r>
              <a:rPr lang="en-US" altLang="zh-CN" sz="2200" dirty="0">
                <a:solidFill>
                  <a:schemeClr val="tx1"/>
                </a:solidFill>
              </a:rPr>
              <a:t>  (</a:t>
            </a:r>
            <a:r>
              <a:rPr lang="en-US" altLang="zh-CN" sz="2200" u="sng" dirty="0">
                <a:solidFill>
                  <a:schemeClr val="tx1"/>
                </a:solidFill>
              </a:rPr>
              <a:t>Week 7 Wed, 2pm-5:45pm</a:t>
            </a:r>
            <a:r>
              <a:rPr lang="en-US" altLang="zh-CN" sz="2200" dirty="0">
                <a:solidFill>
                  <a:schemeClr val="tx1"/>
                </a:solidFill>
              </a:rPr>
              <a:t>)</a:t>
            </a:r>
            <a:endParaRPr lang="en-US" sz="22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</a:rPr>
              <a:t>Lab 4 </a:t>
            </a:r>
            <a:r>
              <a:rPr lang="en-US" sz="2200" b="1" dirty="0">
                <a:solidFill>
                  <a:schemeClr val="tx1"/>
                </a:solidFill>
              </a:rPr>
              <a:t>SQL 3</a:t>
            </a:r>
            <a:r>
              <a:rPr lang="en-US" sz="2200" dirty="0">
                <a:solidFill>
                  <a:schemeClr val="tx1"/>
                </a:solidFill>
              </a:rPr>
              <a:t> (join queries and subqueries) </a:t>
            </a:r>
            <a:r>
              <a:rPr lang="en-US" altLang="zh-CN" sz="2200" dirty="0">
                <a:solidFill>
                  <a:schemeClr val="tx1"/>
                </a:solidFill>
              </a:rPr>
              <a:t>(</a:t>
            </a:r>
            <a:r>
              <a:rPr lang="en-US" altLang="zh-CN" sz="2200" u="sng" dirty="0">
                <a:solidFill>
                  <a:schemeClr val="tx1"/>
                </a:solidFill>
              </a:rPr>
              <a:t>Week 8 Wed, 2pm-5:45pm</a:t>
            </a:r>
            <a:r>
              <a:rPr lang="en-US" altLang="zh-CN" sz="2200" dirty="0">
                <a:solidFill>
                  <a:schemeClr val="tx1"/>
                </a:solidFill>
              </a:rPr>
              <a:t>)</a:t>
            </a:r>
            <a:endParaRPr lang="en-US" sz="22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</a:rPr>
              <a:t>Lab 5 </a:t>
            </a:r>
            <a:r>
              <a:rPr lang="en-US" sz="2200" b="1" dirty="0">
                <a:solidFill>
                  <a:schemeClr val="tx1"/>
                </a:solidFill>
              </a:rPr>
              <a:t>SQL 4</a:t>
            </a:r>
            <a:r>
              <a:rPr lang="en-US" sz="2200" dirty="0">
                <a:solidFill>
                  <a:schemeClr val="tx1"/>
                </a:solidFill>
              </a:rPr>
              <a:t> (SQL Hackathon)</a:t>
            </a:r>
            <a:r>
              <a:rPr lang="en-US" altLang="zh-CN" sz="2200" dirty="0">
                <a:solidFill>
                  <a:schemeClr val="tx1"/>
                </a:solidFill>
              </a:rPr>
              <a:t> (</a:t>
            </a:r>
            <a:r>
              <a:rPr lang="en-US" altLang="zh-CN" sz="2200" u="sng" dirty="0">
                <a:solidFill>
                  <a:schemeClr val="tx1"/>
                </a:solidFill>
              </a:rPr>
              <a:t>Week 9 Wed, 2pm-5:45pm</a:t>
            </a:r>
            <a:r>
              <a:rPr lang="en-US" altLang="zh-CN" sz="2200" dirty="0">
                <a:solidFill>
                  <a:schemeClr val="tx1"/>
                </a:solidFill>
              </a:rPr>
              <a:t>)</a:t>
            </a:r>
            <a:endParaRPr lang="en-US" sz="22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tx1"/>
                </a:solidFill>
              </a:rPr>
              <a:t>Lab 6 </a:t>
            </a:r>
            <a:r>
              <a:rPr lang="en-US" sz="2200" b="1" dirty="0">
                <a:solidFill>
                  <a:schemeClr val="tx1"/>
                </a:solidFill>
              </a:rPr>
              <a:t>APEX Database Application Development</a:t>
            </a:r>
            <a:r>
              <a:rPr lang="en-US" sz="2200" dirty="0">
                <a:solidFill>
                  <a:schemeClr val="tx1"/>
                </a:solidFill>
              </a:rPr>
              <a:t> (</a:t>
            </a:r>
            <a:r>
              <a:rPr lang="en-US" sz="2200" u="sng" dirty="0">
                <a:solidFill>
                  <a:schemeClr val="tx1"/>
                </a:solidFill>
              </a:rPr>
              <a:t>Week 10 Wed, 2pm-3:45pm &amp; </a:t>
            </a:r>
            <a:r>
              <a:rPr lang="en-US" altLang="zh-CN" sz="2200" u="sng" dirty="0">
                <a:solidFill>
                  <a:schemeClr val="tx1"/>
                </a:solidFill>
              </a:rPr>
              <a:t>Fri, 10:30-12:15am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 Please check QQ group for reminder and details.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0FDE0-0D72-2584-A165-99625AAE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4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0BD3-0F49-60D0-CA6D-7CE979810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769B-77C4-12A4-27CB-CB6731A2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E7B5-0427-0A2D-1A24-910E7FF3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33015"/>
            <a:ext cx="10115203" cy="443607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zh-CN" altLang="en-US" sz="2400" dirty="0"/>
              <a:t> </a:t>
            </a:r>
            <a:r>
              <a:rPr lang="en-US" altLang="zh-CN" sz="2400" dirty="0"/>
              <a:t>Attendance is required (same as lectures). Missing over 1/3 labs will lead to </a:t>
            </a:r>
            <a:r>
              <a:rPr lang="en-US" altLang="zh-CN" sz="2400" dirty="0">
                <a:solidFill>
                  <a:srgbClr val="FF0000"/>
                </a:solidFill>
              </a:rPr>
              <a:t>DQ</a:t>
            </a:r>
            <a:r>
              <a:rPr lang="en-US" altLang="zh-CN" sz="2400" dirty="0"/>
              <a:t> in final exam as well.</a:t>
            </a:r>
          </a:p>
          <a:p>
            <a:pPr>
              <a:buFont typeface="Wingdings" charset="2"/>
              <a:buChar char="v"/>
            </a:pPr>
            <a:r>
              <a:rPr lang="en-US" sz="2400" dirty="0"/>
              <a:t> Follow steps and demonstrations to complete tasks and answer questions.</a:t>
            </a:r>
          </a:p>
          <a:p>
            <a:pPr>
              <a:buFont typeface="Wingdings" charset="2"/>
              <a:buChar char="v"/>
            </a:pPr>
            <a:r>
              <a:rPr lang="en-US" sz="2400" dirty="0"/>
              <a:t> Submit a lab report by the end of the lab</a:t>
            </a:r>
            <a:r>
              <a:rPr lang="zh-CN" altLang="en-US" sz="2400" dirty="0"/>
              <a:t> </a:t>
            </a:r>
            <a:r>
              <a:rPr lang="en-US" altLang="zh-CN" sz="2400" dirty="0"/>
              <a:t>session</a:t>
            </a:r>
            <a:r>
              <a:rPr lang="en-US" sz="2400" dirty="0"/>
              <a:t> (or deadline if given extension).</a:t>
            </a:r>
          </a:p>
          <a:p>
            <a:pPr>
              <a:buFont typeface="Wingdings" charset="2"/>
              <a:buChar char="v"/>
            </a:pPr>
            <a:endParaRPr lang="en-US" sz="2400" dirty="0"/>
          </a:p>
          <a:p>
            <a:pPr>
              <a:buFont typeface="Wingdings" charset="2"/>
              <a:buChar char="v"/>
            </a:pPr>
            <a:r>
              <a:rPr lang="en-US" sz="2400" dirty="0"/>
              <a:t> Missing or late submission of lab report will lead to </a:t>
            </a:r>
            <a:r>
              <a:rPr lang="en-US" sz="2400" dirty="0">
                <a:solidFill>
                  <a:srgbClr val="FF0000"/>
                </a:solidFill>
              </a:rPr>
              <a:t>0 points </a:t>
            </a:r>
            <a:r>
              <a:rPr lang="en-US" sz="2400" dirty="0"/>
              <a:t>for that lab </a:t>
            </a:r>
          </a:p>
          <a:p>
            <a:pPr>
              <a:buFont typeface="Wingdings" charset="2"/>
              <a:buChar char="v"/>
            </a:pPr>
            <a:r>
              <a:rPr lang="en-US" sz="2400" dirty="0"/>
              <a:t> Lab points: 3+3+4+4+5+6 </a:t>
            </a:r>
            <a:r>
              <a:rPr lang="en-US" altLang="zh-CN" sz="2400" dirty="0"/>
              <a:t>= 25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F742D-43F9-7EAC-51D1-01F106F4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154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24803</TotalTime>
  <Words>2911</Words>
  <Application>Microsoft Office PowerPoint</Application>
  <PresentationFormat>宽屏</PresentationFormat>
  <Paragraphs>555</Paragraphs>
  <Slides>45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Manrope</vt:lpstr>
      <vt:lpstr>Arial</vt:lpstr>
      <vt:lpstr>Calibri</vt:lpstr>
      <vt:lpstr>Calibri Light</vt:lpstr>
      <vt:lpstr>Courier New</vt:lpstr>
      <vt:lpstr>Roboto</vt:lpstr>
      <vt:lpstr>Times New Roman</vt:lpstr>
      <vt:lpstr>Wingdings</vt:lpstr>
      <vt:lpstr>Retrospect</vt:lpstr>
      <vt:lpstr>Database Systems</vt:lpstr>
      <vt:lpstr>Instructor and Contact</vt:lpstr>
      <vt:lpstr>Course Info</vt:lpstr>
      <vt:lpstr>Course Overview (1)</vt:lpstr>
      <vt:lpstr>Course Overview (2)</vt:lpstr>
      <vt:lpstr>Assignments and Exams</vt:lpstr>
      <vt:lpstr>Class Participation (Must Read Carefully!!)</vt:lpstr>
      <vt:lpstr>Labs (tentative time, subject to change)</vt:lpstr>
      <vt:lpstr>Labs</vt:lpstr>
      <vt:lpstr>SQL Hackathon (week 9)</vt:lpstr>
      <vt:lpstr>Academic Integrity</vt:lpstr>
      <vt:lpstr>Question?</vt:lpstr>
      <vt:lpstr>Big Data and Big Value</vt:lpstr>
      <vt:lpstr>Big Data Analytics in Our Life</vt:lpstr>
      <vt:lpstr>Importance of Databases</vt:lpstr>
      <vt:lpstr>Roles of Databases</vt:lpstr>
      <vt:lpstr>Supporting Operations</vt:lpstr>
      <vt:lpstr>Supporting Analysis</vt:lpstr>
      <vt:lpstr>What if….</vt:lpstr>
      <vt:lpstr>Road Map for this semester</vt:lpstr>
      <vt:lpstr>Introduction to Databases</vt:lpstr>
      <vt:lpstr>Data </vt:lpstr>
      <vt:lpstr>Information</vt:lpstr>
      <vt:lpstr>Metadata</vt:lpstr>
      <vt:lpstr>Quick Question: Data or Metadata</vt:lpstr>
      <vt:lpstr>Introduction to Databases</vt:lpstr>
      <vt:lpstr>Why Database? </vt:lpstr>
      <vt:lpstr>Legacy File Processing Model</vt:lpstr>
      <vt:lpstr>Program-Data Dependence</vt:lpstr>
      <vt:lpstr>Duplication of Data</vt:lpstr>
      <vt:lpstr>Other Issues</vt:lpstr>
      <vt:lpstr>Introduction to Databases</vt:lpstr>
      <vt:lpstr>The Database Solution</vt:lpstr>
      <vt:lpstr>Database Management Systems (DBMS)</vt:lpstr>
      <vt:lpstr>Advantages of Database Approach</vt:lpstr>
      <vt:lpstr>Data Modeling</vt:lpstr>
      <vt:lpstr>Three-Schema Architecture of database</vt:lpstr>
      <vt:lpstr>Range of Database Applications</vt:lpstr>
      <vt:lpstr>Range of Database Applications</vt:lpstr>
      <vt:lpstr>Enterprise Applications</vt:lpstr>
      <vt:lpstr>New Applications and Models</vt:lpstr>
      <vt:lpstr>Introduction to Databases</vt:lpstr>
      <vt:lpstr>PowerPoint 演示文稿</vt:lpstr>
      <vt:lpstr>History and Academic Research</vt:lpstr>
      <vt:lpstr>Summary</vt:lpstr>
    </vt:vector>
  </TitlesOfParts>
  <Company>Tippie College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</dc:title>
  <dc:creator>Zhou, Xun</dc:creator>
  <cp:lastModifiedBy>Xun Zhou</cp:lastModifiedBy>
  <cp:revision>1196</cp:revision>
  <dcterms:created xsi:type="dcterms:W3CDTF">2014-09-09T01:52:12Z</dcterms:created>
  <dcterms:modified xsi:type="dcterms:W3CDTF">2025-09-02T03:27:50Z</dcterms:modified>
</cp:coreProperties>
</file>